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</p:sldMasterIdLst>
  <p:notesMasterIdLst>
    <p:notesMasterId r:id="rId15"/>
  </p:notesMasterIdLst>
  <p:handoutMasterIdLst>
    <p:handoutMasterId r:id="rId16"/>
  </p:handoutMasterIdLst>
  <p:sldIdLst>
    <p:sldId id="272" r:id="rId6"/>
    <p:sldId id="303" r:id="rId7"/>
    <p:sldId id="324" r:id="rId8"/>
    <p:sldId id="314" r:id="rId9"/>
    <p:sldId id="316" r:id="rId10"/>
    <p:sldId id="322" r:id="rId11"/>
    <p:sldId id="323" r:id="rId12"/>
    <p:sldId id="315" r:id="rId13"/>
    <p:sldId id="319" r:id="rId14"/>
  </p:sldIdLst>
  <p:sldSz cx="18288000" cy="10287000"/>
  <p:notesSz cx="7315200" cy="9601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peaker 1 Presentation" id="{ED72E773-D7CC-450D-9385-74629408ECC5}">
          <p14:sldIdLst>
            <p14:sldId id="272"/>
            <p14:sldId id="303"/>
            <p14:sldId id="324"/>
            <p14:sldId id="314"/>
            <p14:sldId id="316"/>
            <p14:sldId id="322"/>
            <p14:sldId id="323"/>
            <p14:sldId id="315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8E2141-4977-8EA1-1A53-7B7A229BF29E}" name="Schleihauf, Emily (PHAC/ASPC)" initials="S(" userId="S::emily.schleihauf@phac-aspc.gc.ca::64babb46-3e70-48ca-b573-f253c16c760b" providerId="AD"/>
  <p188:author id="{63D01BAD-7AF1-5B64-5251-008323BB8DC4}" name="Sinn, Jonathan (PHAC/ASPC)" initials="SJ(" userId="S::jonathan.sinn@phac-aspc.gc.ca::d356e600-ad66-4be0-a3c9-22de04f771a4" providerId="AD"/>
  <p188:author id="{032D16E4-1A55-2421-8875-FB273DD3C1C8}" name="luisa.arroyave@umanitoba.ca" initials="lu" userId="S::urn:spo:guest#luisa.arroyave@umanitoba.ca::" providerId="AD"/>
  <p188:author id="{A8FE5AF2-B5E1-4936-AFBE-6D01B324781E}" name="Wong, Louis (PHAC/ASPC)" initials="W(" userId="S::louis.wong@phac-aspc.gc.ca::7dfc5ede-2f6e-4017-a1d3-c761a421fe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B"/>
    <a:srgbClr val="2CBCB9"/>
    <a:srgbClr val="FFCD2D"/>
    <a:srgbClr val="ED3B8F"/>
    <a:srgbClr val="ED3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14040-43F5-4C5E-A3CE-7BBC8EAD38AC}" v="385" dt="2024-08-16T14:27:58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lten, Derek (PHAC/ASPC)" userId="345dee43-5238-4c4f-bfa9-1a3c0f8d0b0b" providerId="ADAL" clId="{39B476CD-3338-487F-92EA-44693FD40B34}"/>
    <pc:docChg chg="undo custSel addSld delSld modSld modSection">
      <pc:chgData name="Scholten, Derek (PHAC/ASPC)" userId="345dee43-5238-4c4f-bfa9-1a3c0f8d0b0b" providerId="ADAL" clId="{39B476CD-3338-487F-92EA-44693FD40B34}" dt="2024-07-19T18:04:09.275" v="1746" actId="6549"/>
      <pc:docMkLst>
        <pc:docMk/>
      </pc:docMkLst>
      <pc:sldChg chg="modSp mod">
        <pc:chgData name="Scholten, Derek (PHAC/ASPC)" userId="345dee43-5238-4c4f-bfa9-1a3c0f8d0b0b" providerId="ADAL" clId="{39B476CD-3338-487F-92EA-44693FD40B34}" dt="2024-07-19T17:41:31.445" v="1533" actId="20577"/>
        <pc:sldMkLst>
          <pc:docMk/>
          <pc:sldMk cId="3833789439" sldId="303"/>
        </pc:sldMkLst>
        <pc:spChg chg="mod">
          <ac:chgData name="Scholten, Derek (PHAC/ASPC)" userId="345dee43-5238-4c4f-bfa9-1a3c0f8d0b0b" providerId="ADAL" clId="{39B476CD-3338-487F-92EA-44693FD40B34}" dt="2024-07-19T17:41:31.445" v="1533" actId="20577"/>
          <ac:spMkLst>
            <pc:docMk/>
            <pc:sldMk cId="3833789439" sldId="303"/>
            <ac:spMk id="5" creationId="{00000000-0000-0000-0000-000000000000}"/>
          </ac:spMkLst>
        </pc:spChg>
        <pc:spChg chg="mod">
          <ac:chgData name="Scholten, Derek (PHAC/ASPC)" userId="345dee43-5238-4c4f-bfa9-1a3c0f8d0b0b" providerId="ADAL" clId="{39B476CD-3338-487F-92EA-44693FD40B34}" dt="2024-07-19T17:28:11.693" v="1388" actId="20577"/>
          <ac:spMkLst>
            <pc:docMk/>
            <pc:sldMk cId="3833789439" sldId="303"/>
            <ac:spMk id="7" creationId="{41C7441C-21E7-8C92-4B54-7384D9CD0C8D}"/>
          </ac:spMkLst>
        </pc:spChg>
      </pc:sldChg>
      <pc:sldChg chg="del">
        <pc:chgData name="Scholten, Derek (PHAC/ASPC)" userId="345dee43-5238-4c4f-bfa9-1a3c0f8d0b0b" providerId="ADAL" clId="{39B476CD-3338-487F-92EA-44693FD40B34}" dt="2024-07-19T17:22:49.706" v="1338" actId="47"/>
        <pc:sldMkLst>
          <pc:docMk/>
          <pc:sldMk cId="3143462479" sldId="305"/>
        </pc:sldMkLst>
      </pc:sldChg>
      <pc:sldChg chg="del">
        <pc:chgData name="Scholten, Derek (PHAC/ASPC)" userId="345dee43-5238-4c4f-bfa9-1a3c0f8d0b0b" providerId="ADAL" clId="{39B476CD-3338-487F-92EA-44693FD40B34}" dt="2024-07-19T17:22:52.664" v="1339" actId="47"/>
        <pc:sldMkLst>
          <pc:docMk/>
          <pc:sldMk cId="3331314600" sldId="306"/>
        </pc:sldMkLst>
      </pc:sldChg>
      <pc:sldChg chg="modSp mod">
        <pc:chgData name="Scholten, Derek (PHAC/ASPC)" userId="345dee43-5238-4c4f-bfa9-1a3c0f8d0b0b" providerId="ADAL" clId="{39B476CD-3338-487F-92EA-44693FD40B34}" dt="2024-07-18T20:02:00.058" v="541" actId="114"/>
        <pc:sldMkLst>
          <pc:docMk/>
          <pc:sldMk cId="3878435913" sldId="316"/>
        </pc:sldMkLst>
        <pc:spChg chg="mod">
          <ac:chgData name="Scholten, Derek (PHAC/ASPC)" userId="345dee43-5238-4c4f-bfa9-1a3c0f8d0b0b" providerId="ADAL" clId="{39B476CD-3338-487F-92EA-44693FD40B34}" dt="2024-07-18T20:02:00.058" v="541" actId="114"/>
          <ac:spMkLst>
            <pc:docMk/>
            <pc:sldMk cId="3878435913" sldId="316"/>
            <ac:spMk id="5" creationId="{00000000-0000-0000-0000-000000000000}"/>
          </ac:spMkLst>
        </pc:spChg>
        <pc:spChg chg="mod">
          <ac:chgData name="Scholten, Derek (PHAC/ASPC)" userId="345dee43-5238-4c4f-bfa9-1a3c0f8d0b0b" providerId="ADAL" clId="{39B476CD-3338-487F-92EA-44693FD40B34}" dt="2024-07-18T19:51:18.456" v="456" actId="20577"/>
          <ac:spMkLst>
            <pc:docMk/>
            <pc:sldMk cId="3878435913" sldId="316"/>
            <ac:spMk id="7" creationId="{41C7441C-21E7-8C92-4B54-7384D9CD0C8D}"/>
          </ac:spMkLst>
        </pc:spChg>
      </pc:sldChg>
      <pc:sldChg chg="del">
        <pc:chgData name="Scholten, Derek (PHAC/ASPC)" userId="345dee43-5238-4c4f-bfa9-1a3c0f8d0b0b" providerId="ADAL" clId="{39B476CD-3338-487F-92EA-44693FD40B34}" dt="2024-07-19T17:22:59.203" v="1340" actId="47"/>
        <pc:sldMkLst>
          <pc:docMk/>
          <pc:sldMk cId="591000822" sldId="317"/>
        </pc:sldMkLst>
      </pc:sldChg>
      <pc:sldChg chg="del">
        <pc:chgData name="Scholten, Derek (PHAC/ASPC)" userId="345dee43-5238-4c4f-bfa9-1a3c0f8d0b0b" providerId="ADAL" clId="{39B476CD-3338-487F-92EA-44693FD40B34}" dt="2024-07-19T17:23:01.851" v="1341" actId="47"/>
        <pc:sldMkLst>
          <pc:docMk/>
          <pc:sldMk cId="3204972652" sldId="318"/>
        </pc:sldMkLst>
      </pc:sldChg>
      <pc:sldChg chg="modSp mod">
        <pc:chgData name="Scholten, Derek (PHAC/ASPC)" userId="345dee43-5238-4c4f-bfa9-1a3c0f8d0b0b" providerId="ADAL" clId="{39B476CD-3338-487F-92EA-44693FD40B34}" dt="2024-07-19T17:27:16.815" v="1385" actId="20577"/>
        <pc:sldMkLst>
          <pc:docMk/>
          <pc:sldMk cId="760241403" sldId="319"/>
        </pc:sldMkLst>
        <pc:spChg chg="mod">
          <ac:chgData name="Scholten, Derek (PHAC/ASPC)" userId="345dee43-5238-4c4f-bfa9-1a3c0f8d0b0b" providerId="ADAL" clId="{39B476CD-3338-487F-92EA-44693FD40B34}" dt="2024-07-19T17:26:07.887" v="1362" actId="403"/>
          <ac:spMkLst>
            <pc:docMk/>
            <pc:sldMk cId="760241403" sldId="319"/>
            <ac:spMk id="5" creationId="{00000000-0000-0000-0000-000000000000}"/>
          </ac:spMkLst>
        </pc:spChg>
        <pc:spChg chg="mod">
          <ac:chgData name="Scholten, Derek (PHAC/ASPC)" userId="345dee43-5238-4c4f-bfa9-1a3c0f8d0b0b" providerId="ADAL" clId="{39B476CD-3338-487F-92EA-44693FD40B34}" dt="2024-07-19T17:27:16.815" v="1385" actId="20577"/>
          <ac:spMkLst>
            <pc:docMk/>
            <pc:sldMk cId="760241403" sldId="319"/>
            <ac:spMk id="7" creationId="{41C7441C-21E7-8C92-4B54-7384D9CD0C8D}"/>
          </ac:spMkLst>
        </pc:spChg>
      </pc:sldChg>
      <pc:sldChg chg="del">
        <pc:chgData name="Scholten, Derek (PHAC/ASPC)" userId="345dee43-5238-4c4f-bfa9-1a3c0f8d0b0b" providerId="ADAL" clId="{39B476CD-3338-487F-92EA-44693FD40B34}" dt="2024-07-19T17:25:45.879" v="1360" actId="47"/>
        <pc:sldMkLst>
          <pc:docMk/>
          <pc:sldMk cId="1644826768" sldId="320"/>
        </pc:sldMkLst>
      </pc:sldChg>
      <pc:sldChg chg="del">
        <pc:chgData name="Scholten, Derek (PHAC/ASPC)" userId="345dee43-5238-4c4f-bfa9-1a3c0f8d0b0b" providerId="ADAL" clId="{39B476CD-3338-487F-92EA-44693FD40B34}" dt="2024-07-19T17:25:50.539" v="1361" actId="47"/>
        <pc:sldMkLst>
          <pc:docMk/>
          <pc:sldMk cId="2289877018" sldId="321"/>
        </pc:sldMkLst>
      </pc:sldChg>
      <pc:sldChg chg="modSp add mod">
        <pc:chgData name="Scholten, Derek (PHAC/ASPC)" userId="345dee43-5238-4c4f-bfa9-1a3c0f8d0b0b" providerId="ADAL" clId="{39B476CD-3338-487F-92EA-44693FD40B34}" dt="2024-07-18T20:06:42.015" v="572" actId="20577"/>
        <pc:sldMkLst>
          <pc:docMk/>
          <pc:sldMk cId="3867047605" sldId="322"/>
        </pc:sldMkLst>
        <pc:spChg chg="mod">
          <ac:chgData name="Scholten, Derek (PHAC/ASPC)" userId="345dee43-5238-4c4f-bfa9-1a3c0f8d0b0b" providerId="ADAL" clId="{39B476CD-3338-487F-92EA-44693FD40B34}" dt="2024-07-18T20:06:42.015" v="572" actId="20577"/>
          <ac:spMkLst>
            <pc:docMk/>
            <pc:sldMk cId="3867047605" sldId="322"/>
            <ac:spMk id="5" creationId="{00000000-0000-0000-0000-000000000000}"/>
          </ac:spMkLst>
        </pc:spChg>
        <pc:spChg chg="mod">
          <ac:chgData name="Scholten, Derek (PHAC/ASPC)" userId="345dee43-5238-4c4f-bfa9-1a3c0f8d0b0b" providerId="ADAL" clId="{39B476CD-3338-487F-92EA-44693FD40B34}" dt="2024-07-18T19:47:49.047" v="444" actId="20577"/>
          <ac:spMkLst>
            <pc:docMk/>
            <pc:sldMk cId="3867047605" sldId="322"/>
            <ac:spMk id="7" creationId="{41C7441C-21E7-8C92-4B54-7384D9CD0C8D}"/>
          </ac:spMkLst>
        </pc:spChg>
      </pc:sldChg>
      <pc:sldChg chg="modSp add mod">
        <pc:chgData name="Scholten, Derek (PHAC/ASPC)" userId="345dee43-5238-4c4f-bfa9-1a3c0f8d0b0b" providerId="ADAL" clId="{39B476CD-3338-487F-92EA-44693FD40B34}" dt="2024-07-19T18:04:09.275" v="1746" actId="6549"/>
        <pc:sldMkLst>
          <pc:docMk/>
          <pc:sldMk cId="2672813384" sldId="323"/>
        </pc:sldMkLst>
        <pc:spChg chg="mod">
          <ac:chgData name="Scholten, Derek (PHAC/ASPC)" userId="345dee43-5238-4c4f-bfa9-1a3c0f8d0b0b" providerId="ADAL" clId="{39B476CD-3338-487F-92EA-44693FD40B34}" dt="2024-07-19T18:04:09.275" v="1746" actId="6549"/>
          <ac:spMkLst>
            <pc:docMk/>
            <pc:sldMk cId="2672813384" sldId="323"/>
            <ac:spMk id="5" creationId="{00000000-0000-0000-0000-000000000000}"/>
          </ac:spMkLst>
        </pc:spChg>
        <pc:spChg chg="mod">
          <ac:chgData name="Scholten, Derek (PHAC/ASPC)" userId="345dee43-5238-4c4f-bfa9-1a3c0f8d0b0b" providerId="ADAL" clId="{39B476CD-3338-487F-92EA-44693FD40B34}" dt="2024-07-18T19:47:42.328" v="442" actId="20577"/>
          <ac:spMkLst>
            <pc:docMk/>
            <pc:sldMk cId="2672813384" sldId="323"/>
            <ac:spMk id="7" creationId="{41C7441C-21E7-8C92-4B54-7384D9CD0C8D}"/>
          </ac:spMkLst>
        </pc:spChg>
      </pc:sldChg>
      <pc:sldChg chg="modSp add mod">
        <pc:chgData name="Scholten, Derek (PHAC/ASPC)" userId="345dee43-5238-4c4f-bfa9-1a3c0f8d0b0b" providerId="ADAL" clId="{39B476CD-3338-487F-92EA-44693FD40B34}" dt="2024-07-19T17:43:38.956" v="1663" actId="20577"/>
        <pc:sldMkLst>
          <pc:docMk/>
          <pc:sldMk cId="1993499245" sldId="324"/>
        </pc:sldMkLst>
        <pc:spChg chg="mod">
          <ac:chgData name="Scholten, Derek (PHAC/ASPC)" userId="345dee43-5238-4c4f-bfa9-1a3c0f8d0b0b" providerId="ADAL" clId="{39B476CD-3338-487F-92EA-44693FD40B34}" dt="2024-07-19T17:43:38.956" v="1663" actId="20577"/>
          <ac:spMkLst>
            <pc:docMk/>
            <pc:sldMk cId="1993499245" sldId="324"/>
            <ac:spMk id="5" creationId="{00000000-0000-0000-0000-000000000000}"/>
          </ac:spMkLst>
        </pc:spChg>
        <pc:spChg chg="mod">
          <ac:chgData name="Scholten, Derek (PHAC/ASPC)" userId="345dee43-5238-4c4f-bfa9-1a3c0f8d0b0b" providerId="ADAL" clId="{39B476CD-3338-487F-92EA-44693FD40B34}" dt="2024-07-19T17:28:34.469" v="1391" actId="20577"/>
          <ac:spMkLst>
            <pc:docMk/>
            <pc:sldMk cId="1993499245" sldId="324"/>
            <ac:spMk id="7" creationId="{41C7441C-21E7-8C92-4B54-7384D9CD0C8D}"/>
          </ac:spMkLst>
        </pc:spChg>
      </pc:sldChg>
    </pc:docChg>
  </pc:docChgLst>
  <pc:docChgLst>
    <pc:chgData name="Murray, Regan (PHAC/ASPC)" userId="S::regan.murray@phac-aspc.gc.ca::4a89248a-1b13-49c7-8726-3e9b912d7467" providerId="AD" clId="Web-{61734695-E6C1-4288-92A7-AA92F2AA8DAA}"/>
    <pc:docChg chg="modSld">
      <pc:chgData name="Murray, Regan (PHAC/ASPC)" userId="S::regan.murray@phac-aspc.gc.ca::4a89248a-1b13-49c7-8726-3e9b912d7467" providerId="AD" clId="Web-{61734695-E6C1-4288-92A7-AA92F2AA8DAA}" dt="2024-07-22T13:06:35.518" v="19" actId="20577"/>
      <pc:docMkLst>
        <pc:docMk/>
      </pc:docMkLst>
      <pc:sldChg chg="modSp">
        <pc:chgData name="Murray, Regan (PHAC/ASPC)" userId="S::regan.murray@phac-aspc.gc.ca::4a89248a-1b13-49c7-8726-3e9b912d7467" providerId="AD" clId="Web-{61734695-E6C1-4288-92A7-AA92F2AA8DAA}" dt="2024-07-22T13:06:35.518" v="19" actId="20577"/>
        <pc:sldMkLst>
          <pc:docMk/>
          <pc:sldMk cId="3833789439" sldId="303"/>
        </pc:sldMkLst>
        <pc:spChg chg="mod">
          <ac:chgData name="Murray, Regan (PHAC/ASPC)" userId="S::regan.murray@phac-aspc.gc.ca::4a89248a-1b13-49c7-8726-3e9b912d7467" providerId="AD" clId="Web-{61734695-E6C1-4288-92A7-AA92F2AA8DAA}" dt="2024-07-22T13:06:35.518" v="19" actId="20577"/>
          <ac:spMkLst>
            <pc:docMk/>
            <pc:sldMk cId="3833789439" sldId="303"/>
            <ac:spMk id="5" creationId="{00000000-0000-0000-0000-000000000000}"/>
          </ac:spMkLst>
        </pc:spChg>
      </pc:sldChg>
      <pc:sldChg chg="modSp">
        <pc:chgData name="Murray, Regan (PHAC/ASPC)" userId="S::regan.murray@phac-aspc.gc.ca::4a89248a-1b13-49c7-8726-3e9b912d7467" providerId="AD" clId="Web-{61734695-E6C1-4288-92A7-AA92F2AA8DAA}" dt="2024-07-22T13:06:16.081" v="14" actId="20577"/>
        <pc:sldMkLst>
          <pc:docMk/>
          <pc:sldMk cId="760241403" sldId="319"/>
        </pc:sldMkLst>
        <pc:spChg chg="mod">
          <ac:chgData name="Murray, Regan (PHAC/ASPC)" userId="S::regan.murray@phac-aspc.gc.ca::4a89248a-1b13-49c7-8726-3e9b912d7467" providerId="AD" clId="Web-{61734695-E6C1-4288-92A7-AA92F2AA8DAA}" dt="2024-07-22T13:06:16.081" v="14" actId="20577"/>
          <ac:spMkLst>
            <pc:docMk/>
            <pc:sldMk cId="760241403" sldId="319"/>
            <ac:spMk id="5" creationId="{00000000-0000-0000-0000-000000000000}"/>
          </ac:spMkLst>
        </pc:spChg>
      </pc:sldChg>
    </pc:docChg>
  </pc:docChgLst>
  <pc:docChgLst>
    <pc:chgData name="Scholten, Derek (PHAC/ASPC)" userId="345dee43-5238-4c4f-bfa9-1a3c0f8d0b0b" providerId="ADAL" clId="{7501A037-B620-41EB-A04C-2A73C7242760}"/>
    <pc:docChg chg="modSld">
      <pc:chgData name="Scholten, Derek (PHAC/ASPC)" userId="345dee43-5238-4c4f-bfa9-1a3c0f8d0b0b" providerId="ADAL" clId="{7501A037-B620-41EB-A04C-2A73C7242760}" dt="2024-07-22T12:46:48.192" v="48" actId="20577"/>
      <pc:docMkLst>
        <pc:docMk/>
      </pc:docMkLst>
      <pc:sldChg chg="modSp mod">
        <pc:chgData name="Scholten, Derek (PHAC/ASPC)" userId="345dee43-5238-4c4f-bfa9-1a3c0f8d0b0b" providerId="ADAL" clId="{7501A037-B620-41EB-A04C-2A73C7242760}" dt="2024-07-22T12:36:44.619" v="33" actId="6549"/>
        <pc:sldMkLst>
          <pc:docMk/>
          <pc:sldMk cId="3833789439" sldId="303"/>
        </pc:sldMkLst>
        <pc:spChg chg="mod">
          <ac:chgData name="Scholten, Derek (PHAC/ASPC)" userId="345dee43-5238-4c4f-bfa9-1a3c0f8d0b0b" providerId="ADAL" clId="{7501A037-B620-41EB-A04C-2A73C7242760}" dt="2024-07-22T12:36:44.619" v="33" actId="6549"/>
          <ac:spMkLst>
            <pc:docMk/>
            <pc:sldMk cId="3833789439" sldId="303"/>
            <ac:spMk id="5" creationId="{00000000-0000-0000-0000-000000000000}"/>
          </ac:spMkLst>
        </pc:spChg>
      </pc:sldChg>
      <pc:sldChg chg="modSp mod">
        <pc:chgData name="Scholten, Derek (PHAC/ASPC)" userId="345dee43-5238-4c4f-bfa9-1a3c0f8d0b0b" providerId="ADAL" clId="{7501A037-B620-41EB-A04C-2A73C7242760}" dt="2024-07-22T12:38:06.775" v="41" actId="20577"/>
        <pc:sldMkLst>
          <pc:docMk/>
          <pc:sldMk cId="3878435913" sldId="316"/>
        </pc:sldMkLst>
        <pc:spChg chg="mod">
          <ac:chgData name="Scholten, Derek (PHAC/ASPC)" userId="345dee43-5238-4c4f-bfa9-1a3c0f8d0b0b" providerId="ADAL" clId="{7501A037-B620-41EB-A04C-2A73C7242760}" dt="2024-07-22T12:38:06.775" v="41" actId="20577"/>
          <ac:spMkLst>
            <pc:docMk/>
            <pc:sldMk cId="3878435913" sldId="316"/>
            <ac:spMk id="5" creationId="{00000000-0000-0000-0000-000000000000}"/>
          </ac:spMkLst>
        </pc:spChg>
      </pc:sldChg>
      <pc:sldChg chg="modSp mod">
        <pc:chgData name="Scholten, Derek (PHAC/ASPC)" userId="345dee43-5238-4c4f-bfa9-1a3c0f8d0b0b" providerId="ADAL" clId="{7501A037-B620-41EB-A04C-2A73C7242760}" dt="2024-07-22T12:42:05.266" v="47" actId="5793"/>
        <pc:sldMkLst>
          <pc:docMk/>
          <pc:sldMk cId="760241403" sldId="319"/>
        </pc:sldMkLst>
        <pc:spChg chg="mod">
          <ac:chgData name="Scholten, Derek (PHAC/ASPC)" userId="345dee43-5238-4c4f-bfa9-1a3c0f8d0b0b" providerId="ADAL" clId="{7501A037-B620-41EB-A04C-2A73C7242760}" dt="2024-07-22T12:42:05.266" v="47" actId="5793"/>
          <ac:spMkLst>
            <pc:docMk/>
            <pc:sldMk cId="760241403" sldId="319"/>
            <ac:spMk id="5" creationId="{00000000-0000-0000-0000-000000000000}"/>
          </ac:spMkLst>
        </pc:spChg>
      </pc:sldChg>
      <pc:sldChg chg="modSp mod">
        <pc:chgData name="Scholten, Derek (PHAC/ASPC)" userId="345dee43-5238-4c4f-bfa9-1a3c0f8d0b0b" providerId="ADAL" clId="{7501A037-B620-41EB-A04C-2A73C7242760}" dt="2024-07-22T12:38:45.095" v="43" actId="6549"/>
        <pc:sldMkLst>
          <pc:docMk/>
          <pc:sldMk cId="3867047605" sldId="322"/>
        </pc:sldMkLst>
        <pc:spChg chg="mod">
          <ac:chgData name="Scholten, Derek (PHAC/ASPC)" userId="345dee43-5238-4c4f-bfa9-1a3c0f8d0b0b" providerId="ADAL" clId="{7501A037-B620-41EB-A04C-2A73C7242760}" dt="2024-07-22T12:38:45.095" v="43" actId="6549"/>
          <ac:spMkLst>
            <pc:docMk/>
            <pc:sldMk cId="3867047605" sldId="322"/>
            <ac:spMk id="5" creationId="{00000000-0000-0000-0000-000000000000}"/>
          </ac:spMkLst>
        </pc:spChg>
      </pc:sldChg>
      <pc:sldChg chg="modSp mod">
        <pc:chgData name="Scholten, Derek (PHAC/ASPC)" userId="345dee43-5238-4c4f-bfa9-1a3c0f8d0b0b" providerId="ADAL" clId="{7501A037-B620-41EB-A04C-2A73C7242760}" dt="2024-07-22T12:46:48.192" v="48" actId="20577"/>
        <pc:sldMkLst>
          <pc:docMk/>
          <pc:sldMk cId="1993499245" sldId="324"/>
        </pc:sldMkLst>
        <pc:spChg chg="mod">
          <ac:chgData name="Scholten, Derek (PHAC/ASPC)" userId="345dee43-5238-4c4f-bfa9-1a3c0f8d0b0b" providerId="ADAL" clId="{7501A037-B620-41EB-A04C-2A73C7242760}" dt="2024-07-22T12:46:48.192" v="48" actId="20577"/>
          <ac:spMkLst>
            <pc:docMk/>
            <pc:sldMk cId="1993499245" sldId="324"/>
            <ac:spMk id="5" creationId="{00000000-0000-0000-0000-000000000000}"/>
          </ac:spMkLst>
        </pc:spChg>
      </pc:sldChg>
    </pc:docChg>
  </pc:docChgLst>
  <pc:docChgLst>
    <pc:chgData name="Scholten, Derek (PHAC/ASPC)" userId="345dee43-5238-4c4f-bfa9-1a3c0f8d0b0b" providerId="ADAL" clId="{4F50413E-7CA4-421B-9772-0378EB0D8B2E}"/>
    <pc:docChg chg="modSld">
      <pc:chgData name="Scholten, Derek (PHAC/ASPC)" userId="345dee43-5238-4c4f-bfa9-1a3c0f8d0b0b" providerId="ADAL" clId="{4F50413E-7CA4-421B-9772-0378EB0D8B2E}" dt="2024-07-22T14:03:44.088" v="7"/>
      <pc:docMkLst>
        <pc:docMk/>
      </pc:docMkLst>
      <pc:sldChg chg="modSp mod delCm modCm">
        <pc:chgData name="Scholten, Derek (PHAC/ASPC)" userId="345dee43-5238-4c4f-bfa9-1a3c0f8d0b0b" providerId="ADAL" clId="{4F50413E-7CA4-421B-9772-0378EB0D8B2E}" dt="2024-07-22T14:03:44.088" v="7"/>
        <pc:sldMkLst>
          <pc:docMk/>
          <pc:sldMk cId="3833789439" sldId="303"/>
        </pc:sldMkLst>
        <pc:spChg chg="mod">
          <ac:chgData name="Scholten, Derek (PHAC/ASPC)" userId="345dee43-5238-4c4f-bfa9-1a3c0f8d0b0b" providerId="ADAL" clId="{4F50413E-7CA4-421B-9772-0378EB0D8B2E}" dt="2024-07-22T14:03:36.891" v="6" actId="20577"/>
          <ac:spMkLst>
            <pc:docMk/>
            <pc:sldMk cId="3833789439" sldId="303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cholten, Derek (PHAC/ASPC)" userId="345dee43-5238-4c4f-bfa9-1a3c0f8d0b0b" providerId="ADAL" clId="{4F50413E-7CA4-421B-9772-0378EB0D8B2E}" dt="2024-07-22T14:03:44.088" v="7"/>
              <pc2:cmMkLst xmlns:pc2="http://schemas.microsoft.com/office/powerpoint/2019/9/main/command">
                <pc:docMk/>
                <pc:sldMk cId="3833789439" sldId="303"/>
                <pc2:cmMk id="{65105DD6-2F56-45A8-A0DB-5682783324B0}"/>
              </pc2:cmMkLst>
            </pc226:cmChg>
          </p:ext>
        </pc:extLst>
      </pc:sldChg>
    </pc:docChg>
  </pc:docChgLst>
  <pc:docChgLst>
    <pc:chgData name="Schleihauf, Emily (PHAC/ASPC)" userId="S::emily.schleihauf@phac-aspc.gc.ca::64babb46-3e70-48ca-b573-f253c16c760b" providerId="AD" clId="Web-{AAD2FD70-6AAA-4163-9067-95B3EBE14E9F}"/>
    <pc:docChg chg="mod">
      <pc:chgData name="Schleihauf, Emily (PHAC/ASPC)" userId="S::emily.schleihauf@phac-aspc.gc.ca::64babb46-3e70-48ca-b573-f253c16c760b" providerId="AD" clId="Web-{AAD2FD70-6AAA-4163-9067-95B3EBE14E9F}" dt="2024-07-22T13:53:12.055" v="1"/>
      <pc:docMkLst>
        <pc:docMk/>
      </pc:docMkLst>
      <pc:sldChg chg="addCm">
        <pc:chgData name="Schleihauf, Emily (PHAC/ASPC)" userId="S::emily.schleihauf@phac-aspc.gc.ca::64babb46-3e70-48ca-b573-f253c16c760b" providerId="AD" clId="Web-{AAD2FD70-6AAA-4163-9067-95B3EBE14E9F}" dt="2024-07-22T13:53:12.055" v="1"/>
        <pc:sldMkLst>
          <pc:docMk/>
          <pc:sldMk cId="3833789439" sldId="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chleihauf, Emily (PHAC/ASPC)" userId="S::emily.schleihauf@phac-aspc.gc.ca::64babb46-3e70-48ca-b573-f253c16c760b" providerId="AD" clId="Web-{AAD2FD70-6AAA-4163-9067-95B3EBE14E9F}" dt="2024-07-22T13:53:12.055" v="1"/>
              <pc2:cmMkLst xmlns:pc2="http://schemas.microsoft.com/office/powerpoint/2019/9/main/command">
                <pc:docMk/>
                <pc:sldMk cId="3833789439" sldId="303"/>
                <pc2:cmMk id="{65105DD6-2F56-45A8-A0DB-5682783324B0}"/>
              </pc2:cmMkLst>
            </pc226:cmChg>
          </p:ext>
        </pc:extLst>
      </pc:sldChg>
    </pc:docChg>
  </pc:docChgLst>
  <pc:docChgLst>
    <pc:chgData name="David, Katharine (PHAC/ASPC)" userId="4bf97aed-7019-447d-9c02-51d71a4d7167" providerId="ADAL" clId="{C1614040-43F5-4C5E-A3CE-7BBC8EAD38AC}"/>
    <pc:docChg chg="undo redo custSel modSld">
      <pc:chgData name="David, Katharine (PHAC/ASPC)" userId="4bf97aed-7019-447d-9c02-51d71a4d7167" providerId="ADAL" clId="{C1614040-43F5-4C5E-A3CE-7BBC8EAD38AC}" dt="2024-08-16T17:27:20.365" v="919" actId="20577"/>
      <pc:docMkLst>
        <pc:docMk/>
      </pc:docMkLst>
      <pc:sldChg chg="modSp mod">
        <pc:chgData name="David, Katharine (PHAC/ASPC)" userId="4bf97aed-7019-447d-9c02-51d71a4d7167" providerId="ADAL" clId="{C1614040-43F5-4C5E-A3CE-7BBC8EAD38AC}" dt="2024-08-16T17:11:23.104" v="842" actId="20577"/>
        <pc:sldMkLst>
          <pc:docMk/>
          <pc:sldMk cId="3833789439" sldId="303"/>
        </pc:sldMkLst>
        <pc:spChg chg="mod">
          <ac:chgData name="David, Katharine (PHAC/ASPC)" userId="4bf97aed-7019-447d-9c02-51d71a4d7167" providerId="ADAL" clId="{C1614040-43F5-4C5E-A3CE-7BBC8EAD38AC}" dt="2024-08-16T17:11:23.104" v="842" actId="20577"/>
          <ac:spMkLst>
            <pc:docMk/>
            <pc:sldMk cId="3833789439" sldId="303"/>
            <ac:spMk id="5" creationId="{00000000-0000-0000-0000-000000000000}"/>
          </ac:spMkLst>
        </pc:spChg>
      </pc:sldChg>
      <pc:sldChg chg="modSp mod">
        <pc:chgData name="David, Katharine (PHAC/ASPC)" userId="4bf97aed-7019-447d-9c02-51d71a4d7167" providerId="ADAL" clId="{C1614040-43F5-4C5E-A3CE-7BBC8EAD38AC}" dt="2024-08-16T17:26:39.795" v="895" actId="20577"/>
        <pc:sldMkLst>
          <pc:docMk/>
          <pc:sldMk cId="3878435913" sldId="316"/>
        </pc:sldMkLst>
        <pc:spChg chg="mod">
          <ac:chgData name="David, Katharine (PHAC/ASPC)" userId="4bf97aed-7019-447d-9c02-51d71a4d7167" providerId="ADAL" clId="{C1614040-43F5-4C5E-A3CE-7BBC8EAD38AC}" dt="2024-08-16T17:26:39.795" v="895" actId="20577"/>
          <ac:spMkLst>
            <pc:docMk/>
            <pc:sldMk cId="3878435913" sldId="316"/>
            <ac:spMk id="5" creationId="{00000000-0000-0000-0000-000000000000}"/>
          </ac:spMkLst>
        </pc:spChg>
      </pc:sldChg>
      <pc:sldChg chg="modSp mod">
        <pc:chgData name="David, Katharine (PHAC/ASPC)" userId="4bf97aed-7019-447d-9c02-51d71a4d7167" providerId="ADAL" clId="{C1614040-43F5-4C5E-A3CE-7BBC8EAD38AC}" dt="2024-08-16T17:07:09.057" v="784" actId="1076"/>
        <pc:sldMkLst>
          <pc:docMk/>
          <pc:sldMk cId="760241403" sldId="319"/>
        </pc:sldMkLst>
        <pc:spChg chg="mod">
          <ac:chgData name="David, Katharine (PHAC/ASPC)" userId="4bf97aed-7019-447d-9c02-51d71a4d7167" providerId="ADAL" clId="{C1614040-43F5-4C5E-A3CE-7BBC8EAD38AC}" dt="2024-08-16T17:07:09.057" v="784" actId="1076"/>
          <ac:spMkLst>
            <pc:docMk/>
            <pc:sldMk cId="760241403" sldId="319"/>
            <ac:spMk id="5" creationId="{00000000-0000-0000-0000-000000000000}"/>
          </ac:spMkLst>
        </pc:spChg>
      </pc:sldChg>
      <pc:sldChg chg="modSp mod">
        <pc:chgData name="David, Katharine (PHAC/ASPC)" userId="4bf97aed-7019-447d-9c02-51d71a4d7167" providerId="ADAL" clId="{C1614040-43F5-4C5E-A3CE-7BBC8EAD38AC}" dt="2024-08-16T17:26:29.742" v="891" actId="20577"/>
        <pc:sldMkLst>
          <pc:docMk/>
          <pc:sldMk cId="3867047605" sldId="322"/>
        </pc:sldMkLst>
        <pc:spChg chg="mod">
          <ac:chgData name="David, Katharine (PHAC/ASPC)" userId="4bf97aed-7019-447d-9c02-51d71a4d7167" providerId="ADAL" clId="{C1614040-43F5-4C5E-A3CE-7BBC8EAD38AC}" dt="2024-08-16T17:26:29.742" v="891" actId="20577"/>
          <ac:spMkLst>
            <pc:docMk/>
            <pc:sldMk cId="3867047605" sldId="322"/>
            <ac:spMk id="5" creationId="{00000000-0000-0000-0000-000000000000}"/>
          </ac:spMkLst>
        </pc:spChg>
      </pc:sldChg>
      <pc:sldChg chg="modSp mod">
        <pc:chgData name="David, Katharine (PHAC/ASPC)" userId="4bf97aed-7019-447d-9c02-51d71a4d7167" providerId="ADAL" clId="{C1614040-43F5-4C5E-A3CE-7BBC8EAD38AC}" dt="2024-08-16T17:27:20.365" v="919" actId="20577"/>
        <pc:sldMkLst>
          <pc:docMk/>
          <pc:sldMk cId="2672813384" sldId="323"/>
        </pc:sldMkLst>
        <pc:spChg chg="mod">
          <ac:chgData name="David, Katharine (PHAC/ASPC)" userId="4bf97aed-7019-447d-9c02-51d71a4d7167" providerId="ADAL" clId="{C1614040-43F5-4C5E-A3CE-7BBC8EAD38AC}" dt="2024-08-16T17:27:20.365" v="919" actId="20577"/>
          <ac:spMkLst>
            <pc:docMk/>
            <pc:sldMk cId="2672813384" sldId="323"/>
            <ac:spMk id="5" creationId="{00000000-0000-0000-0000-000000000000}"/>
          </ac:spMkLst>
        </pc:spChg>
      </pc:sldChg>
      <pc:sldChg chg="modSp mod">
        <pc:chgData name="David, Katharine (PHAC/ASPC)" userId="4bf97aed-7019-447d-9c02-51d71a4d7167" providerId="ADAL" clId="{C1614040-43F5-4C5E-A3CE-7BBC8EAD38AC}" dt="2024-08-16T17:25:32.162" v="889" actId="20577"/>
        <pc:sldMkLst>
          <pc:docMk/>
          <pc:sldMk cId="1993499245" sldId="324"/>
        </pc:sldMkLst>
        <pc:spChg chg="mod">
          <ac:chgData name="David, Katharine (PHAC/ASPC)" userId="4bf97aed-7019-447d-9c02-51d71a4d7167" providerId="ADAL" clId="{C1614040-43F5-4C5E-A3CE-7BBC8EAD38AC}" dt="2024-08-16T17:25:32.162" v="889" actId="20577"/>
          <ac:spMkLst>
            <pc:docMk/>
            <pc:sldMk cId="1993499245" sldId="324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8C404F-86FE-0D6B-965E-7EAEDAD32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54132" tIns="27066" rIns="54132" bIns="27066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5E6EC-EAD4-5C0E-4616-9D6255E117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4151" y="0"/>
            <a:ext cx="3169920" cy="481727"/>
          </a:xfrm>
          <a:prstGeom prst="rect">
            <a:avLst/>
          </a:prstGeom>
        </p:spPr>
        <p:txBody>
          <a:bodyPr vert="horz" lIns="54132" tIns="27066" rIns="54132" bIns="27066" rtlCol="0"/>
          <a:lstStyle>
            <a:lvl1pPr algn="r">
              <a:defRPr sz="700"/>
            </a:lvl1pPr>
          </a:lstStyle>
          <a:p>
            <a:fld id="{4BB25278-F635-804A-99F1-39581D058B4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2E1BF-4D3B-BB6E-333A-69BDA8E635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307"/>
            <a:ext cx="3169920" cy="480893"/>
          </a:xfrm>
          <a:prstGeom prst="rect">
            <a:avLst/>
          </a:prstGeom>
        </p:spPr>
        <p:txBody>
          <a:bodyPr vert="horz" lIns="54132" tIns="27066" rIns="54132" bIns="27066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5719F-BD55-1F7E-48F2-BA2C850F72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4151" y="9120307"/>
            <a:ext cx="3169920" cy="480893"/>
          </a:xfrm>
          <a:prstGeom prst="rect">
            <a:avLst/>
          </a:prstGeom>
        </p:spPr>
        <p:txBody>
          <a:bodyPr vert="horz" lIns="54132" tIns="27066" rIns="54132" bIns="27066" rtlCol="0" anchor="b"/>
          <a:lstStyle>
            <a:lvl1pPr algn="r">
              <a:defRPr sz="700"/>
            </a:lvl1pPr>
          </a:lstStyle>
          <a:p>
            <a:fld id="{828A0EB7-389A-5E41-80EA-39BA09C59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4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4132" tIns="27066" rIns="54132" bIns="2706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4132" tIns="27066" rIns="54132" bIns="27066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4132" tIns="27066" rIns="54132" bIns="2706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4132" tIns="27066" rIns="54132" bIns="27066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4132" tIns="27066" rIns="54132" bIns="2706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4132" tIns="27066" rIns="54132" bIns="27066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5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4132" tIns="27066" rIns="54132" bIns="2706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4132" tIns="27066" rIns="54132" bIns="27066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4132" tIns="27066" rIns="54132" bIns="2706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4132" tIns="27066" rIns="54132" bIns="27066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2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4132" tIns="27066" rIns="54132" bIns="2706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4132" tIns="27066" rIns="54132" bIns="27066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4132" tIns="27066" rIns="54132" bIns="2706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4132" tIns="27066" rIns="54132" bIns="27066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6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4132" tIns="27066" rIns="54132" bIns="2706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4132" tIns="27066" rIns="54132" bIns="27066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4132" tIns="27066" rIns="54132" bIns="2706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4132" tIns="27066" rIns="54132" bIns="27066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347272E7-F91C-03BF-2D0B-38488B68C5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458450"/>
            <a:ext cx="1371601" cy="80962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42F11215-3FE1-F8F6-3FAC-17967DD4BB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18243" y="10458450"/>
            <a:ext cx="1371601" cy="80962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pic>
        <p:nvPicPr>
          <p:cNvPr id="29" name="Image 1" descr="preencoded.png">
            <a:extLst>
              <a:ext uri="{FF2B5EF4-FFF2-40B4-BE49-F238E27FC236}">
                <a16:creationId xmlns:a16="http://schemas.microsoft.com/office/drawing/2014/main" id="{B8179A54-5CDC-17F5-02A1-081B0E945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1601" y="8766469"/>
            <a:ext cx="3392607" cy="980712"/>
          </a:xfrm>
          <a:prstGeom prst="rect">
            <a:avLst/>
          </a:prstGeom>
        </p:spPr>
      </p:pic>
      <p:pic>
        <p:nvPicPr>
          <p:cNvPr id="30" name="Image 2" descr="preencoded.png">
            <a:extLst>
              <a:ext uri="{FF2B5EF4-FFF2-40B4-BE49-F238E27FC236}">
                <a16:creationId xmlns:a16="http://schemas.microsoft.com/office/drawing/2014/main" id="{26A51761-EE5A-FA64-5707-0C122972EE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425725" y="9113806"/>
            <a:ext cx="3392519" cy="286038"/>
          </a:xfrm>
          <a:prstGeom prst="rect">
            <a:avLst/>
          </a:prstGeom>
        </p:spPr>
      </p:pic>
      <p:sp>
        <p:nvSpPr>
          <p:cNvPr id="41" name="Text Placeholder 16">
            <a:extLst>
              <a:ext uri="{FF2B5EF4-FFF2-40B4-BE49-F238E27FC236}">
                <a16:creationId xmlns:a16="http://schemas.microsoft.com/office/drawing/2014/main" id="{9AFF61CA-319E-4B84-290A-613079C7AD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5454" y="3261011"/>
            <a:ext cx="9446643" cy="155863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ts val="6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indent="0">
              <a:lnSpc>
                <a:spcPts val="6150"/>
              </a:lnSpc>
              <a:buNone/>
            </a:pPr>
            <a:r>
              <a:rPr lang="en-US" sz="5250">
                <a:solidFill>
                  <a:srgbClr val="000000"/>
                </a:solidFill>
                <a:latin typeface="Raleway ExtraBold" pitchFamily="34" charset="0"/>
                <a:ea typeface="Raleway ExtraBold" pitchFamily="34" charset="-122"/>
                <a:cs typeface="Raleway ExtraBold" pitchFamily="34" charset="-120"/>
              </a:rPr>
              <a:t>Presentation
Title Here</a:t>
            </a:r>
            <a:endParaRPr lang="en-US" sz="5250"/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7B34D2BA-8F76-FB23-F748-1007B3A735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5454" y="2505075"/>
            <a:ext cx="9446643" cy="5619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noProof="0" dirty="0"/>
            </a:lvl1pPr>
          </a:lstStyle>
          <a:p>
            <a:pPr>
              <a:lnSpc>
                <a:spcPts val="3975"/>
              </a:lnSpc>
            </a:pPr>
            <a:r>
              <a:rPr lang="en-US" sz="4000">
                <a:solidFill>
                  <a:srgbClr val="000000"/>
                </a:solidFill>
                <a:latin typeface="Raleway Bold" pitchFamily="2" charset="0"/>
                <a:ea typeface="Raleway Medium" pitchFamily="34" charset="-122"/>
                <a:cs typeface="Raleway Medium" pitchFamily="34" charset="-120"/>
              </a:rPr>
              <a:t>Surveillance Advances</a:t>
            </a:r>
            <a:endParaRPr lang="en-US" sz="4000">
              <a:latin typeface="Raleway Bold" pitchFamily="2" charset="0"/>
            </a:endParaRP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51457A1-D7A9-DBC7-57B6-CDAC5AA5FC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71600" y="5190667"/>
            <a:ext cx="9446643" cy="51434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6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indent="0">
              <a:lnSpc>
                <a:spcPts val="4050"/>
              </a:lnSpc>
              <a:buNone/>
            </a:pPr>
            <a:r>
              <a:rPr lang="en-US" sz="2800">
                <a:solidFill>
                  <a:srgbClr val="000000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Month Day, Year  |  1:00pm – 2:00pm Eastern Time (ET)</a:t>
            </a:r>
            <a:endParaRPr lang="en-US" sz="280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502C0E43-AFD3-0D8E-7A84-181896F55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6076949"/>
            <a:ext cx="9446643" cy="51434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0" indent="0">
              <a:lnSpc>
                <a:spcPts val="4050"/>
              </a:lnSpc>
              <a:buNone/>
            </a:pPr>
            <a:r>
              <a:rPr lang="en-US" sz="2800">
                <a:solidFill>
                  <a:srgbClr val="000000"/>
                </a:solidFill>
                <a:latin typeface="Raleway Bold" pitchFamily="2" charset="0"/>
                <a:ea typeface="Open Sans Regular" pitchFamily="34" charset="-122"/>
                <a:cs typeface="Open Sans Regular" pitchFamily="34" charset="-120"/>
              </a:rPr>
              <a:t>Speakers</a:t>
            </a:r>
            <a:endParaRPr lang="en-US" sz="2800">
              <a:latin typeface="Raleway Bold" pitchFamily="2" charset="0"/>
            </a:endParaRP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A89C982-C514-B24C-D626-DDCB19D66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591298"/>
            <a:ext cx="9446643" cy="995665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Presenter A Name, Title, and Affiliation</a:t>
            </a:r>
          </a:p>
          <a:p>
            <a:pPr marL="0" marR="0" lvl="0" indent="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pitchFamily="34" charset="0"/>
                <a:ea typeface="Open Sans Regular" pitchFamily="34" charset="-122"/>
                <a:cs typeface="+mn-cs"/>
              </a:rPr>
              <a:t>Presenter B Name, title, and Affiliation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ED32359C-148A-026B-BD98-8FBF3437B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489582" y="1"/>
            <a:ext cx="1371601" cy="250507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21147346-B121-ED24-FC97-FF3FC8E438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489582" y="3067050"/>
            <a:ext cx="1371601" cy="1905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41BE0665-AE36-2825-B2AF-CF3F265302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494534" y="5705016"/>
            <a:ext cx="1371601" cy="37193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C1380B8E-F625-1792-E5B1-130D39741B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489582" y="7586963"/>
            <a:ext cx="1371601" cy="117950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ADDCE5C9-C380-3198-C08A-72D5FA7092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489583" y="9747181"/>
            <a:ext cx="1371601" cy="53981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59296AB4-798D-D6FB-1FE1-D98BBBF436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1496817" y="4818736"/>
            <a:ext cx="1371601" cy="37193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422489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83A315-ED53-8D6E-93E5-A1D95BB4E7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6076949"/>
            <a:ext cx="9446643" cy="51434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old"/>
                <a:ea typeface="Open Sans Regular" pitchFamily="34" charset="-122"/>
                <a:cs typeface="Open Sans Regular" pitchFamily="34" charset="-120"/>
              </a:rPr>
              <a:t>Conférenciers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 Bold"/>
              <a:ea typeface="Open Sans Regular" pitchFamily="34" charset="-122"/>
              <a:cs typeface="Open Sans Regular" pitchFamily="34" charset="-120"/>
            </a:endParaRP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6DCDBFF-E24C-6881-8A61-D79A058FC8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6591298"/>
            <a:ext cx="9446643" cy="995665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Conférencier A nom, titre, et affiliation</a:t>
            </a:r>
          </a:p>
          <a:p>
            <a:pPr marL="0" marR="0" lvl="0" indent="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Conférencier B nom, titre, et affiliation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443E56-59F1-8C76-37EC-5C6FA6876B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489582" y="1"/>
            <a:ext cx="1371601" cy="250507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DE5B431-1678-FEDA-F2FA-DF75AEEFDD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489582" y="3067050"/>
            <a:ext cx="1371601" cy="1905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C5905BC1-AD08-7122-CF5B-C94D6C2BD8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494534" y="5705016"/>
            <a:ext cx="1371601" cy="37193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F1CB6CF7-4AE4-F759-D4D2-2BEC8C80C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489582" y="7586963"/>
            <a:ext cx="1371601" cy="117950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347272E7-F91C-03BF-2D0B-38488B68C5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458450"/>
            <a:ext cx="1371601" cy="80962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42F11215-3FE1-F8F6-3FAC-17967DD4BB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18243" y="10458450"/>
            <a:ext cx="1371601" cy="80962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C815E9CA-DDA8-44BA-A79A-89D0CF064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71601" y="8766469"/>
            <a:ext cx="3392607" cy="980712"/>
          </a:xfrm>
          <a:prstGeom prst="rect">
            <a:avLst/>
          </a:prstGeom>
        </p:spPr>
      </p:pic>
      <p:pic>
        <p:nvPicPr>
          <p:cNvPr id="3" name="Image 2" descr="preencoded.png">
            <a:extLst>
              <a:ext uri="{FF2B5EF4-FFF2-40B4-BE49-F238E27FC236}">
                <a16:creationId xmlns:a16="http://schemas.microsoft.com/office/drawing/2014/main" id="{6BCFDCDB-D68B-79A1-D643-8A703F060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425630" y="9113806"/>
            <a:ext cx="3392615" cy="286038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15775A1B-69EB-F582-DA9E-74A4BD5C67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3261011"/>
            <a:ext cx="9446645" cy="1558638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ctr" defTabSz="914400" rtl="0" eaLnBrk="1" fontAlgn="auto" latinLnBrk="0" hangingPunct="1">
              <a:lnSpc>
                <a:spcPts val="6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6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ExtraBold" pitchFamily="34" charset="0"/>
                <a:ea typeface="Raleway ExtraBold" pitchFamily="34" charset="-122"/>
                <a:cs typeface="Raleway ExtraBold" pitchFamily="34" charset="-120"/>
              </a:rPr>
              <a:t>Titre de la </a:t>
            </a:r>
          </a:p>
          <a:p>
            <a:pPr marL="0" marR="0" lvl="0" indent="0" algn="l" defTabSz="914400" rtl="0" eaLnBrk="1" fontAlgn="auto" latinLnBrk="0" hangingPunct="1">
              <a:lnSpc>
                <a:spcPts val="6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ExtraBold" pitchFamily="34" charset="0"/>
                <a:ea typeface="Raleway ExtraBold" pitchFamily="34" charset="-122"/>
                <a:cs typeface="Raleway ExtraBold" pitchFamily="34" charset="-120"/>
              </a:rPr>
              <a:t>présentation ici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8349E5BA-4DBA-6F3B-4038-7F4D4A0C9C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1600" y="2505075"/>
            <a:ext cx="9446643" cy="5619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6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39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old" pitchFamily="2" charset="0"/>
                <a:ea typeface="Raleway Medium" pitchFamily="34" charset="-122"/>
                <a:cs typeface="Raleway Medium" pitchFamily="34" charset="-120"/>
              </a:rPr>
              <a:t>Progrès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old" pitchFamily="2" charset="0"/>
                <a:ea typeface="Raleway Medium" pitchFamily="34" charset="-122"/>
                <a:cs typeface="Raleway Medium" pitchFamily="34" charset="-120"/>
              </a:rPr>
              <a:t> dans le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old" pitchFamily="2" charset="0"/>
                <a:ea typeface="Raleway Medium" pitchFamily="34" charset="-122"/>
                <a:cs typeface="Raleway Medium" pitchFamily="34" charset="-120"/>
              </a:rPr>
              <a:t>domaine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old" pitchFamily="2" charset="0"/>
                <a:ea typeface="Raleway Medium" pitchFamily="34" charset="-122"/>
                <a:cs typeface="Raleway Medium" pitchFamily="34" charset="-120"/>
              </a:rPr>
              <a:t> de la surveillance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Bold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9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>
              <a:latin typeface="Raleway Bold" pitchFamily="2" charset="0"/>
            </a:endParaRP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3EC80354-612E-B8EC-921C-9D91DF1C90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71600" y="5190667"/>
            <a:ext cx="9446643" cy="51434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6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Jour mois année | 13 h à 14 h heure de l’Est (HE)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E378C4D4-BDC5-44B3-3845-ADCA5589A3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489583" y="9747181"/>
            <a:ext cx="1371601" cy="53981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FCF15A3A-FC18-68F1-FF97-4F30683F37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1496817" y="4818736"/>
            <a:ext cx="1371601" cy="37193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218449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85B740E5-84D0-C62E-730D-53AD0A290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0458450"/>
            <a:ext cx="1371601" cy="80962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191C74FC-D9EB-C277-80A7-1497455B85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1125" y="1009651"/>
            <a:ext cx="9446643" cy="4010023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ts val="6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indent="0">
              <a:lnSpc>
                <a:spcPts val="6150"/>
              </a:lnSpc>
              <a:buNone/>
            </a:pPr>
            <a:r>
              <a:rPr lang="en-US" sz="5250">
                <a:solidFill>
                  <a:srgbClr val="000000"/>
                </a:solidFill>
                <a:latin typeface="Raleway ExtraBold" pitchFamily="34" charset="0"/>
                <a:ea typeface="Raleway ExtraBold" pitchFamily="34" charset="-122"/>
                <a:cs typeface="Raleway ExtraBold" pitchFamily="34" charset="-120"/>
              </a:rPr>
              <a:t>Section Title Here</a:t>
            </a:r>
            <a:endParaRPr lang="en-US" sz="525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A9CDAD3-D254-DF24-73BC-7057DF287A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1125" y="5267326"/>
            <a:ext cx="9446643" cy="42100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/>
            </a:lvl1pPr>
          </a:lstStyle>
          <a:p>
            <a:pPr marL="0" indent="0" algn="l">
              <a:lnSpc>
                <a:spcPts val="4425"/>
              </a:lnSpc>
              <a:buNone/>
            </a:pPr>
            <a:r>
              <a:rPr lang="en-US" sz="375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Title Description Here</a:t>
            </a:r>
            <a:endParaRPr lang="en-US" sz="375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64F6306-7278-E1E7-3DDC-AC4E22540A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1430593" y="5095875"/>
            <a:ext cx="1371601" cy="17145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574F821-6274-7EE8-C7C5-D82FAD0049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12149" y="10458450"/>
            <a:ext cx="1371601" cy="80962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7AC9090E-0117-30A7-3931-B755B59A24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1507866" y="1"/>
            <a:ext cx="1371601" cy="100965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730FD4B0-B83E-E872-8D75-72DFF6E81C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1430593" y="9477375"/>
            <a:ext cx="1371601" cy="74313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150963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0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ik.com/free-vector/flat-people-asking-questions-illustration_13379598.htm#query=question%20illustration&amp;position=9&amp;from_view=search&amp;track=ais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nccid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nccid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ik.com/free-vector/flat-people-asking-questions-illustration_13379598.htm#query=question%20illustration&amp;position=9&amp;from_view=search&amp;track=ais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nccid.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nccid.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nccid.c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ik.com/free-vector/flat-people-asking-questions-illustration_13379598.htm#query=question%20illustration&amp;position=9&amp;from_view=search&amp;track=ais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nccid.ca" TargetMode="External"/><Relationship Id="rId4" Type="http://schemas.openxmlformats.org/officeDocument/2006/relationships/hyperlink" Target="https://www.canada.ca/en/health-canada/services/publications/health-system-services/monitoring-system-medical-assistance-dyi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5D723E20-4B44-AD7E-B242-6AE8934F532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8" y="-738"/>
            <a:ext cx="18293316" cy="10288477"/>
          </a:xfrm>
          <a:prstGeom prst="rect">
            <a:avLst/>
          </a:prstGeom>
        </p:spPr>
      </p:pic>
      <p:pic>
        <p:nvPicPr>
          <p:cNvPr id="7" name="Picture 6" descr="A group of people standing around a question mark&#10;&#10;Description automatically generated">
            <a:extLst>
              <a:ext uri="{FF2B5EF4-FFF2-40B4-BE49-F238E27FC236}">
                <a16:creationId xmlns:a16="http://schemas.microsoft.com/office/drawing/2014/main" id="{6B7367F8-E5D3-51C0-5C61-BF8F1B9A7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1" r="8574" b="22429"/>
          <a:stretch/>
        </p:blipFill>
        <p:spPr>
          <a:xfrm>
            <a:off x="10353367" y="3545967"/>
            <a:ext cx="7934633" cy="674103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71599" y="1952625"/>
            <a:ext cx="1868805" cy="9914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371599" y="1009650"/>
            <a:ext cx="15544799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50"/>
              </a:lnSpc>
              <a:buNone/>
            </a:pPr>
            <a:r>
              <a:rPr lang="en-US" sz="4800" b="1">
                <a:solidFill>
                  <a:srgbClr val="000000"/>
                </a:solidFill>
                <a:latin typeface="Raleway" pitchFamily="2" charset="0"/>
                <a:ea typeface="Raleway ExtraBold" pitchFamily="34" charset="-122"/>
                <a:cs typeface="Raleway ExtraBold" pitchFamily="34" charset="-120"/>
              </a:rPr>
              <a:t>Question 1</a:t>
            </a:r>
            <a:endParaRPr lang="en-US" sz="4800" b="1">
              <a:latin typeface="Raleway" pitchFamily="2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2779487" y="2628899"/>
            <a:ext cx="9992616" cy="6007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endParaRPr lang="en-US" sz="200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257D8879-B0BE-C2FA-2FDD-E2AD88A6EDE1}"/>
              </a:ext>
            </a:extLst>
          </p:cNvPr>
          <p:cNvSpPr/>
          <p:nvPr/>
        </p:nvSpPr>
        <p:spPr>
          <a:xfrm>
            <a:off x="1371601" y="2628899"/>
            <a:ext cx="9277349" cy="683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CA" sz="40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am assuming high heterogeneity on data quality from different countries and between different provincial and territorial systems. How do you deal with data analysis?</a:t>
            </a:r>
            <a:endParaRPr lang="en-US" sz="3000">
              <a:latin typeface="Open Sans"/>
              <a:ea typeface="Open Sans"/>
              <a:cs typeface="Open San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3DE56-6E19-3DB8-940C-1DD0B034054A}"/>
              </a:ext>
            </a:extLst>
          </p:cNvPr>
          <p:cNvSpPr txBox="1"/>
          <p:nvPr/>
        </p:nvSpPr>
        <p:spPr>
          <a:xfrm>
            <a:off x="1371601" y="9747063"/>
            <a:ext cx="1672002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fontAlgn="base"/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Image by 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on Freepik</a:t>
            </a:r>
            <a:endParaRPr lang="en-CA" sz="800" i="1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2B47A-3EBB-1181-0C6C-0B1671E77D00}"/>
              </a:ext>
            </a:extLst>
          </p:cNvPr>
          <p:cNvSpPr/>
          <p:nvPr/>
        </p:nvSpPr>
        <p:spPr>
          <a:xfrm>
            <a:off x="0" y="10401300"/>
            <a:ext cx="1381125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72D81-C809-9003-9376-390D591B1539}"/>
              </a:ext>
            </a:extLst>
          </p:cNvPr>
          <p:cNvSpPr/>
          <p:nvPr/>
        </p:nvSpPr>
        <p:spPr>
          <a:xfrm>
            <a:off x="9862314" y="10402909"/>
            <a:ext cx="8425686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10D6B953-843F-A8E7-7488-2DE7D4B4DE52}"/>
              </a:ext>
            </a:extLst>
          </p:cNvPr>
          <p:cNvSpPr txBox="1">
            <a:spLocks/>
          </p:cNvSpPr>
          <p:nvPr/>
        </p:nvSpPr>
        <p:spPr>
          <a:xfrm>
            <a:off x="-1489582" y="0"/>
            <a:ext cx="1371601" cy="10096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3D9451E6-83BD-3B0C-8BDA-EEE69772A029}"/>
              </a:ext>
            </a:extLst>
          </p:cNvPr>
          <p:cNvSpPr txBox="1">
            <a:spLocks/>
          </p:cNvSpPr>
          <p:nvPr/>
        </p:nvSpPr>
        <p:spPr>
          <a:xfrm>
            <a:off x="-1489583" y="9477375"/>
            <a:ext cx="1371601" cy="80962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E64DCC2A-F00D-B277-10C5-ABB74A2A2238}"/>
              </a:ext>
            </a:extLst>
          </p:cNvPr>
          <p:cNvSpPr txBox="1">
            <a:spLocks/>
          </p:cNvSpPr>
          <p:nvPr/>
        </p:nvSpPr>
        <p:spPr>
          <a:xfrm>
            <a:off x="-1489583" y="1790700"/>
            <a:ext cx="1371601" cy="83819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165482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336F0E5-7F7D-B839-04AA-1EC99326E3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16" y="0"/>
            <a:ext cx="18293316" cy="102884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75656" y="2498270"/>
            <a:ext cx="16132630" cy="7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CA" sz="3200" b="1" dirty="0">
                <a:latin typeface="Open Sans"/>
                <a:ea typeface="Open Sans"/>
                <a:cs typeface="Open Sans"/>
              </a:rPr>
              <a:t>Heterogeneity of death investigation data across provinces and territories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Open Sans"/>
                <a:ea typeface="Open Sans"/>
                <a:cs typeface="Open Sans"/>
              </a:rPr>
              <a:t>There are many more similarities than differences in death investigative processes and available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Open Sans"/>
                <a:ea typeface="Open Sans"/>
                <a:cs typeface="Open Sans"/>
              </a:rPr>
              <a:t>There is an existing data dictionary for the Canadian Coroner and Medical Examiner Database (CCMED) for provincial/territorial CC/CME offices, which includes operational definitions and common coding of data elements.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Open Sans"/>
                <a:ea typeface="Open Sans"/>
                <a:cs typeface="Open Sans"/>
              </a:rPr>
              <a:t>The Chief Coroners, Chief Medical Examiners, and Public Health (CC/CME-PH) Collaborative is working to increase the comparability of data to address public health evidence needs through the development of: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CA" sz="3200" dirty="0">
                <a:latin typeface="Open Sans"/>
                <a:ea typeface="Open Sans"/>
                <a:cs typeface="Open Sans"/>
              </a:rPr>
              <a:t>Common approaches to relevant aspects of death investigation;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CA" sz="3200" dirty="0">
                <a:latin typeface="Open Sans"/>
                <a:ea typeface="Open Sans"/>
                <a:cs typeface="Open Sans"/>
              </a:rPr>
              <a:t>Additional discrete data elements (operational definitions/common coding) to support timely public health surveillance and research activities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C94BB-0042-EB12-8E94-698E9833C06D}"/>
              </a:ext>
            </a:extLst>
          </p:cNvPr>
          <p:cNvSpPr txBox="1"/>
          <p:nvPr/>
        </p:nvSpPr>
        <p:spPr>
          <a:xfrm>
            <a:off x="1371600" y="9747063"/>
            <a:ext cx="2470149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fontAlgn="base"/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Image by 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[Insert author name]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on [Website name]</a:t>
            </a:r>
            <a:endParaRPr lang="en-CA" sz="800" i="1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3C0824-0605-6723-6A63-0E2CD7D0824F}"/>
              </a:ext>
            </a:extLst>
          </p:cNvPr>
          <p:cNvSpPr/>
          <p:nvPr/>
        </p:nvSpPr>
        <p:spPr>
          <a:xfrm>
            <a:off x="0" y="10401300"/>
            <a:ext cx="1371599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83E7C-E836-46E3-AAE4-8CBEC66375B9}"/>
              </a:ext>
            </a:extLst>
          </p:cNvPr>
          <p:cNvSpPr/>
          <p:nvPr/>
        </p:nvSpPr>
        <p:spPr>
          <a:xfrm>
            <a:off x="16916398" y="10402909"/>
            <a:ext cx="1371602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1C75931F-256D-FECD-D943-15CBEBAE01DC}"/>
              </a:ext>
            </a:extLst>
          </p:cNvPr>
          <p:cNvSpPr txBox="1">
            <a:spLocks/>
          </p:cNvSpPr>
          <p:nvPr/>
        </p:nvSpPr>
        <p:spPr>
          <a:xfrm>
            <a:off x="-1489582" y="0"/>
            <a:ext cx="1371601" cy="10096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AB68A16-114E-980F-DE99-95A4A171E1C8}"/>
              </a:ext>
            </a:extLst>
          </p:cNvPr>
          <p:cNvSpPr txBox="1">
            <a:spLocks/>
          </p:cNvSpPr>
          <p:nvPr/>
        </p:nvSpPr>
        <p:spPr>
          <a:xfrm>
            <a:off x="-1489583" y="9477375"/>
            <a:ext cx="1371601" cy="80962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4A929C8-C143-0DC3-ACCA-BE9BB6697E0D}"/>
              </a:ext>
            </a:extLst>
          </p:cNvPr>
          <p:cNvSpPr txBox="1">
            <a:spLocks/>
          </p:cNvSpPr>
          <p:nvPr/>
        </p:nvSpPr>
        <p:spPr>
          <a:xfrm>
            <a:off x="-1489583" y="1790700"/>
            <a:ext cx="1371601" cy="83819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E5FD9DB5-066A-C42A-B6FC-9965E74683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71599" y="1952625"/>
            <a:ext cx="1868805" cy="99141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41C7441C-21E7-8C92-4B54-7384D9CD0C8D}"/>
              </a:ext>
            </a:extLst>
          </p:cNvPr>
          <p:cNvSpPr/>
          <p:nvPr/>
        </p:nvSpPr>
        <p:spPr>
          <a:xfrm>
            <a:off x="1371599" y="1009650"/>
            <a:ext cx="15544799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50"/>
              </a:lnSpc>
              <a:buNone/>
            </a:pPr>
            <a:r>
              <a:rPr lang="en-US" sz="4800" b="1">
                <a:solidFill>
                  <a:srgbClr val="000000"/>
                </a:solidFill>
                <a:latin typeface="Raleway" pitchFamily="2" charset="0"/>
                <a:ea typeface="Raleway ExtraBold" pitchFamily="34" charset="-122"/>
                <a:cs typeface="Raleway ExtraBold" pitchFamily="34" charset="-120"/>
              </a:rPr>
              <a:t>Question 1 - Answer 1/2</a:t>
            </a:r>
            <a:endParaRPr lang="en-US" sz="4800" b="1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8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336F0E5-7F7D-B839-04AA-1EC99326E3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16" y="0"/>
            <a:ext cx="18293316" cy="102884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71599" y="2628899"/>
            <a:ext cx="15303261" cy="7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CA" sz="3200" b="1" dirty="0">
                <a:latin typeface="Open Sans"/>
                <a:ea typeface="Open Sans"/>
                <a:cs typeface="Open Sans"/>
              </a:rPr>
              <a:t>Public health surveillance, and for some research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Open Sans"/>
                <a:ea typeface="Open Sans"/>
                <a:cs typeface="Open Sans"/>
              </a:rPr>
              <a:t>Some heterogeneity or “noise” can always be expected with secondary or administrative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Open Sans"/>
                <a:ea typeface="Open Sans"/>
                <a:cs typeface="Open Sans"/>
              </a:rPr>
              <a:t>Regardless, such data is a rich source of information, not to be discounted in the pursuit of perfect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Open Sans"/>
                <a:ea typeface="Open Sans"/>
                <a:cs typeface="Open Sans"/>
              </a:rPr>
              <a:t>There are several approaches to addressing heterogeneity in data: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CA" sz="3200" dirty="0">
                <a:latin typeface="Open Sans"/>
                <a:ea typeface="Open Sans"/>
                <a:cs typeface="Open Sans"/>
              </a:rPr>
              <a:t>Be thoughtful and consider heterogeneity in advance of an analysis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CA" sz="3200" dirty="0">
                <a:latin typeface="Open Sans"/>
                <a:ea typeface="Open Sans"/>
                <a:cs typeface="Open Sans"/>
              </a:rPr>
              <a:t>Identify and account for systematic bias in an analysis (e.g. stratification, regression) to try and tease it out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CA" sz="3200" dirty="0">
                <a:latin typeface="Open Sans"/>
                <a:ea typeface="Open Sans"/>
                <a:cs typeface="Open Sans"/>
              </a:rPr>
              <a:t>Be realistic but transparent about limitations of the data when drawing conclusions</a:t>
            </a:r>
            <a:endParaRPr lang="en-US" sz="44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C94BB-0042-EB12-8E94-698E9833C06D}"/>
              </a:ext>
            </a:extLst>
          </p:cNvPr>
          <p:cNvSpPr txBox="1"/>
          <p:nvPr/>
        </p:nvSpPr>
        <p:spPr>
          <a:xfrm>
            <a:off x="1371600" y="9747063"/>
            <a:ext cx="2470149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fontAlgn="base"/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Image by 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[Insert author name]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on [Website name]</a:t>
            </a:r>
            <a:endParaRPr lang="en-CA" sz="800" i="1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3C0824-0605-6723-6A63-0E2CD7D0824F}"/>
              </a:ext>
            </a:extLst>
          </p:cNvPr>
          <p:cNvSpPr/>
          <p:nvPr/>
        </p:nvSpPr>
        <p:spPr>
          <a:xfrm>
            <a:off x="0" y="10401300"/>
            <a:ext cx="1371599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83E7C-E836-46E3-AAE4-8CBEC66375B9}"/>
              </a:ext>
            </a:extLst>
          </p:cNvPr>
          <p:cNvSpPr/>
          <p:nvPr/>
        </p:nvSpPr>
        <p:spPr>
          <a:xfrm>
            <a:off x="16916398" y="10402909"/>
            <a:ext cx="1371602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1C75931F-256D-FECD-D943-15CBEBAE01DC}"/>
              </a:ext>
            </a:extLst>
          </p:cNvPr>
          <p:cNvSpPr txBox="1">
            <a:spLocks/>
          </p:cNvSpPr>
          <p:nvPr/>
        </p:nvSpPr>
        <p:spPr>
          <a:xfrm>
            <a:off x="-1489582" y="0"/>
            <a:ext cx="1371601" cy="10096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AB68A16-114E-980F-DE99-95A4A171E1C8}"/>
              </a:ext>
            </a:extLst>
          </p:cNvPr>
          <p:cNvSpPr txBox="1">
            <a:spLocks/>
          </p:cNvSpPr>
          <p:nvPr/>
        </p:nvSpPr>
        <p:spPr>
          <a:xfrm>
            <a:off x="-1489583" y="9477375"/>
            <a:ext cx="1371601" cy="80962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4A929C8-C143-0DC3-ACCA-BE9BB6697E0D}"/>
              </a:ext>
            </a:extLst>
          </p:cNvPr>
          <p:cNvSpPr txBox="1">
            <a:spLocks/>
          </p:cNvSpPr>
          <p:nvPr/>
        </p:nvSpPr>
        <p:spPr>
          <a:xfrm>
            <a:off x="-1489583" y="1790700"/>
            <a:ext cx="1371601" cy="83819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E5FD9DB5-066A-C42A-B6FC-9965E74683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71599" y="1952625"/>
            <a:ext cx="1868805" cy="99141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41C7441C-21E7-8C92-4B54-7384D9CD0C8D}"/>
              </a:ext>
            </a:extLst>
          </p:cNvPr>
          <p:cNvSpPr/>
          <p:nvPr/>
        </p:nvSpPr>
        <p:spPr>
          <a:xfrm>
            <a:off x="1371599" y="1009650"/>
            <a:ext cx="15544799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50"/>
              </a:lnSpc>
              <a:buNone/>
            </a:pPr>
            <a:r>
              <a:rPr lang="en-US" sz="4800" b="1">
                <a:solidFill>
                  <a:srgbClr val="000000"/>
                </a:solidFill>
                <a:latin typeface="Raleway" pitchFamily="2" charset="0"/>
                <a:ea typeface="Raleway ExtraBold" pitchFamily="34" charset="-122"/>
                <a:cs typeface="Raleway ExtraBold" pitchFamily="34" charset="-120"/>
              </a:rPr>
              <a:t>Question 1 - Answer 2/2</a:t>
            </a:r>
            <a:endParaRPr lang="en-US" sz="4800" b="1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9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5D723E20-4B44-AD7E-B242-6AE8934F532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8" y="-738"/>
            <a:ext cx="18293316" cy="10288477"/>
          </a:xfrm>
          <a:prstGeom prst="rect">
            <a:avLst/>
          </a:prstGeom>
        </p:spPr>
      </p:pic>
      <p:pic>
        <p:nvPicPr>
          <p:cNvPr id="7" name="Picture 6" descr="A group of people standing around a question mark&#10;&#10;Description automatically generated">
            <a:extLst>
              <a:ext uri="{FF2B5EF4-FFF2-40B4-BE49-F238E27FC236}">
                <a16:creationId xmlns:a16="http://schemas.microsoft.com/office/drawing/2014/main" id="{6B7367F8-E5D3-51C0-5C61-BF8F1B9A7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1" r="8574" b="22429"/>
          <a:stretch/>
        </p:blipFill>
        <p:spPr>
          <a:xfrm>
            <a:off x="10353367" y="3545967"/>
            <a:ext cx="7934633" cy="674103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71599" y="1952625"/>
            <a:ext cx="1868805" cy="9914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371599" y="1009650"/>
            <a:ext cx="15544799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50"/>
              </a:lnSpc>
              <a:buNone/>
            </a:pPr>
            <a:r>
              <a:rPr lang="en-US" sz="4800" b="1">
                <a:solidFill>
                  <a:srgbClr val="000000"/>
                </a:solidFill>
                <a:latin typeface="Raleway" pitchFamily="2" charset="0"/>
                <a:ea typeface="Raleway ExtraBold" pitchFamily="34" charset="-122"/>
                <a:cs typeface="Raleway ExtraBold" pitchFamily="34" charset="-120"/>
              </a:rPr>
              <a:t>Question 2</a:t>
            </a:r>
            <a:endParaRPr lang="en-US" sz="4800" b="1">
              <a:latin typeface="Raleway" pitchFamily="2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2779487" y="2628899"/>
            <a:ext cx="9992616" cy="6007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endParaRPr lang="en-US" sz="200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257D8879-B0BE-C2FA-2FDD-E2AD88A6EDE1}"/>
              </a:ext>
            </a:extLst>
          </p:cNvPr>
          <p:cNvSpPr/>
          <p:nvPr/>
        </p:nvSpPr>
        <p:spPr>
          <a:xfrm>
            <a:off x="1371601" y="2628899"/>
            <a:ext cx="8490713" cy="683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CA" sz="40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Canadian surveillance system, are there any examples where the data have helped shape or influence public health policy?</a:t>
            </a:r>
            <a:endParaRPr lang="en-US" sz="3000">
              <a:latin typeface="Open Sans"/>
              <a:ea typeface="Open Sans"/>
              <a:cs typeface="Open San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3DE56-6E19-3DB8-940C-1DD0B034054A}"/>
              </a:ext>
            </a:extLst>
          </p:cNvPr>
          <p:cNvSpPr txBox="1"/>
          <p:nvPr/>
        </p:nvSpPr>
        <p:spPr>
          <a:xfrm>
            <a:off x="1371601" y="9747063"/>
            <a:ext cx="1672002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fontAlgn="base"/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Image by 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on Freepik</a:t>
            </a:r>
            <a:endParaRPr lang="en-CA" sz="800" i="1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2B47A-3EBB-1181-0C6C-0B1671E77D00}"/>
              </a:ext>
            </a:extLst>
          </p:cNvPr>
          <p:cNvSpPr/>
          <p:nvPr/>
        </p:nvSpPr>
        <p:spPr>
          <a:xfrm>
            <a:off x="0" y="10401300"/>
            <a:ext cx="1381125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72D81-C809-9003-9376-390D591B1539}"/>
              </a:ext>
            </a:extLst>
          </p:cNvPr>
          <p:cNvSpPr/>
          <p:nvPr/>
        </p:nvSpPr>
        <p:spPr>
          <a:xfrm>
            <a:off x="9862314" y="10402909"/>
            <a:ext cx="8425686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10D6B953-843F-A8E7-7488-2DE7D4B4DE52}"/>
              </a:ext>
            </a:extLst>
          </p:cNvPr>
          <p:cNvSpPr txBox="1">
            <a:spLocks/>
          </p:cNvSpPr>
          <p:nvPr/>
        </p:nvSpPr>
        <p:spPr>
          <a:xfrm>
            <a:off x="-1489582" y="0"/>
            <a:ext cx="1371601" cy="10096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3D9451E6-83BD-3B0C-8BDA-EEE69772A029}"/>
              </a:ext>
            </a:extLst>
          </p:cNvPr>
          <p:cNvSpPr txBox="1">
            <a:spLocks/>
          </p:cNvSpPr>
          <p:nvPr/>
        </p:nvSpPr>
        <p:spPr>
          <a:xfrm>
            <a:off x="-1489583" y="9477375"/>
            <a:ext cx="1371601" cy="80962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E64DCC2A-F00D-B277-10C5-ABB74A2A2238}"/>
              </a:ext>
            </a:extLst>
          </p:cNvPr>
          <p:cNvSpPr txBox="1">
            <a:spLocks/>
          </p:cNvSpPr>
          <p:nvPr/>
        </p:nvSpPr>
        <p:spPr>
          <a:xfrm>
            <a:off x="-1489583" y="1790700"/>
            <a:ext cx="1371601" cy="83819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104344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336F0E5-7F7D-B839-04AA-1EC99326E3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16" y="0"/>
            <a:ext cx="18293316" cy="102884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01334" y="2369299"/>
            <a:ext cx="16263259" cy="7060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/>
            <a:r>
              <a:rPr lang="en-CA" sz="2800" dirty="0">
                <a:latin typeface="Open Sans"/>
                <a:ea typeface="Open Sans"/>
                <a:cs typeface="Open Sans"/>
              </a:rPr>
              <a:t>National surveillance of opioid and stimulant toxicity deaths has informed a variety of policies and programs, such as:</a:t>
            </a:r>
          </a:p>
          <a:p>
            <a:pPr marL="228600"/>
            <a:endParaRPr lang="en-CA" sz="2800" dirty="0">
              <a:latin typeface="Open Sans"/>
              <a:ea typeface="Open Sans"/>
              <a:cs typeface="Open Sans"/>
            </a:endParaRPr>
          </a:p>
          <a:p>
            <a:pPr marL="228600"/>
            <a:r>
              <a:rPr lang="en-CA" sz="2800" b="1" dirty="0">
                <a:latin typeface="Open Sans"/>
                <a:ea typeface="Open Sans"/>
                <a:cs typeface="Open Sans"/>
              </a:rPr>
              <a:t>The development of public education materials and marketing campaigns including: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Open Sans"/>
                <a:ea typeface="Open Sans"/>
                <a:cs typeface="Open Sans"/>
              </a:rPr>
              <a:t>‘Know More’: This program raises awareness of the overdose crisis and substance use stigma among teens through engagement with youth.</a:t>
            </a:r>
          </a:p>
          <a:p>
            <a:pPr marL="1600200" lvl="2" indent="-457200">
              <a:buFont typeface="Courier New" panose="02070309020205020404" pitchFamily="49" charset="0"/>
              <a:buChar char="o"/>
            </a:pPr>
            <a:r>
              <a:rPr lang="en-CA" sz="2800" dirty="0">
                <a:latin typeface="Open Sans"/>
                <a:ea typeface="Open Sans"/>
                <a:cs typeface="Open Sans"/>
              </a:rPr>
              <a:t>1,500+ virtual and 755 in-person high school sessions</a:t>
            </a:r>
          </a:p>
          <a:p>
            <a:pPr marL="1600200" lvl="2" indent="-457200">
              <a:buFont typeface="Courier New" panose="02070309020205020404" pitchFamily="49" charset="0"/>
              <a:buChar char="o"/>
            </a:pPr>
            <a:r>
              <a:rPr lang="en-CA" sz="2800" dirty="0">
                <a:latin typeface="Open Sans"/>
                <a:ea typeface="Open Sans"/>
                <a:cs typeface="Open Sans"/>
              </a:rPr>
              <a:t>Engaged 185,000+ teens and young adults from April 2018 to March 2024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Open Sans"/>
                <a:ea typeface="Open Sans"/>
                <a:cs typeface="Open Sans"/>
              </a:rPr>
              <a:t>‘Ease the Burden Campaign’: This is a national awareness campaign targeting men in the trades to promote help-seeking, provide links to resources and supports, and reduce stigma associated with substance use and help-seeking.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Open Sans"/>
                <a:ea typeface="Open Sans"/>
                <a:cs typeface="Open Sans"/>
              </a:rPr>
              <a:t>Additionally, awareness resources related to opioids (videos, fact sheets, posters, wallet cards, and an audio series) have been developed and distributed.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Open Sans"/>
                <a:ea typeface="Open Sans"/>
                <a:cs typeface="Open Sans"/>
              </a:rPr>
              <a:t>Launch of a multi-year campaign to raise awareness of opioids, how to respond to an overdose, the </a:t>
            </a:r>
            <a:r>
              <a:rPr lang="en-CA" sz="2800" i="1" dirty="0">
                <a:latin typeface="Open Sans"/>
                <a:ea typeface="Open Sans"/>
                <a:cs typeface="Open Sans"/>
              </a:rPr>
              <a:t>Good Samaritan Drug Overdose Act,</a:t>
            </a:r>
            <a:r>
              <a:rPr lang="en-CA" sz="2800" dirty="0">
                <a:latin typeface="Open Sans"/>
                <a:ea typeface="Open Sans"/>
                <a:cs typeface="Open Sans"/>
              </a:rPr>
              <a:t> and the impacts of stigma on people who use drugs.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C94BB-0042-EB12-8E94-698E9833C06D}"/>
              </a:ext>
            </a:extLst>
          </p:cNvPr>
          <p:cNvSpPr txBox="1"/>
          <p:nvPr/>
        </p:nvSpPr>
        <p:spPr>
          <a:xfrm>
            <a:off x="1371600" y="9747063"/>
            <a:ext cx="2470149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fontAlgn="base"/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Image by 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[Insert author name]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on [Website name]</a:t>
            </a:r>
            <a:endParaRPr lang="en-CA" sz="800" i="1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3C0824-0605-6723-6A63-0E2CD7D0824F}"/>
              </a:ext>
            </a:extLst>
          </p:cNvPr>
          <p:cNvSpPr/>
          <p:nvPr/>
        </p:nvSpPr>
        <p:spPr>
          <a:xfrm>
            <a:off x="0" y="10401300"/>
            <a:ext cx="1371599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83E7C-E836-46E3-AAE4-8CBEC66375B9}"/>
              </a:ext>
            </a:extLst>
          </p:cNvPr>
          <p:cNvSpPr/>
          <p:nvPr/>
        </p:nvSpPr>
        <p:spPr>
          <a:xfrm>
            <a:off x="16916398" y="10402909"/>
            <a:ext cx="1371602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1C75931F-256D-FECD-D943-15CBEBAE01DC}"/>
              </a:ext>
            </a:extLst>
          </p:cNvPr>
          <p:cNvSpPr txBox="1">
            <a:spLocks/>
          </p:cNvSpPr>
          <p:nvPr/>
        </p:nvSpPr>
        <p:spPr>
          <a:xfrm>
            <a:off x="-1489582" y="0"/>
            <a:ext cx="1371601" cy="10096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AB68A16-114E-980F-DE99-95A4A171E1C8}"/>
              </a:ext>
            </a:extLst>
          </p:cNvPr>
          <p:cNvSpPr txBox="1">
            <a:spLocks/>
          </p:cNvSpPr>
          <p:nvPr/>
        </p:nvSpPr>
        <p:spPr>
          <a:xfrm>
            <a:off x="-1489583" y="9477375"/>
            <a:ext cx="1371601" cy="80962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4A929C8-C143-0DC3-ACCA-BE9BB6697E0D}"/>
              </a:ext>
            </a:extLst>
          </p:cNvPr>
          <p:cNvSpPr txBox="1">
            <a:spLocks/>
          </p:cNvSpPr>
          <p:nvPr/>
        </p:nvSpPr>
        <p:spPr>
          <a:xfrm>
            <a:off x="-1489583" y="1790700"/>
            <a:ext cx="1371601" cy="83819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E5FD9DB5-066A-C42A-B6FC-9965E74683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71599" y="1952625"/>
            <a:ext cx="1868805" cy="99141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41C7441C-21E7-8C92-4B54-7384D9CD0C8D}"/>
              </a:ext>
            </a:extLst>
          </p:cNvPr>
          <p:cNvSpPr/>
          <p:nvPr/>
        </p:nvSpPr>
        <p:spPr>
          <a:xfrm>
            <a:off x="1371599" y="1009650"/>
            <a:ext cx="15544799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50"/>
              </a:lnSpc>
              <a:buNone/>
            </a:pPr>
            <a:r>
              <a:rPr lang="en-US" sz="4800" b="1">
                <a:solidFill>
                  <a:srgbClr val="000000"/>
                </a:solidFill>
                <a:latin typeface="Raleway" pitchFamily="2" charset="0"/>
                <a:ea typeface="Raleway ExtraBold" pitchFamily="34" charset="-122"/>
                <a:cs typeface="Raleway ExtraBold" pitchFamily="34" charset="-120"/>
              </a:rPr>
              <a:t>Question 2 - Answer 1/3</a:t>
            </a:r>
            <a:endParaRPr lang="en-US" sz="4800" b="1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3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336F0E5-7F7D-B839-04AA-1EC99326E3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16" y="0"/>
            <a:ext cx="18293316" cy="102884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71599" y="2628899"/>
            <a:ext cx="15303261" cy="6648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/>
            <a:r>
              <a:rPr lang="en-CA" sz="3200" b="1" dirty="0">
                <a:latin typeface="Open Sans"/>
                <a:ea typeface="Open Sans"/>
                <a:cs typeface="Open Sans"/>
              </a:rPr>
              <a:t>Development of regulations: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Open Sans"/>
                <a:ea typeface="Open Sans"/>
                <a:cs typeface="Open Sans"/>
              </a:rPr>
              <a:t>National surveillance data helps characterize the severity of the crisis and conduct a gender-based analysis in support of controlling new synthetic opioids and precursor chemicals used in the manufacture of illegal fentanyl under the </a:t>
            </a:r>
            <a:r>
              <a:rPr lang="en-CA" sz="3200" i="1" dirty="0">
                <a:latin typeface="Open Sans"/>
                <a:ea typeface="Open Sans"/>
                <a:cs typeface="Open Sans"/>
              </a:rPr>
              <a:t>Controlled Drugs and Substances Act.</a:t>
            </a:r>
            <a:r>
              <a:rPr lang="en-CA" sz="3200" dirty="0">
                <a:latin typeface="Open Sans"/>
                <a:ea typeface="Open Sans"/>
                <a:cs typeface="Open Sans"/>
              </a:rPr>
              <a:t>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CA" sz="3200" dirty="0">
              <a:latin typeface="Open Sans"/>
              <a:ea typeface="Open Sans"/>
              <a:cs typeface="Open Sans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Open Sans"/>
                <a:ea typeface="Open Sans"/>
                <a:cs typeface="Open Sans"/>
              </a:rPr>
              <a:t>Prior to regulatory implementation, these data are important in assessing the risk of psychoactive substances.</a:t>
            </a:r>
            <a:endParaRPr lang="en-US" sz="44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C94BB-0042-EB12-8E94-698E9833C06D}"/>
              </a:ext>
            </a:extLst>
          </p:cNvPr>
          <p:cNvSpPr txBox="1"/>
          <p:nvPr/>
        </p:nvSpPr>
        <p:spPr>
          <a:xfrm>
            <a:off x="1371600" y="9747063"/>
            <a:ext cx="2470149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fontAlgn="base"/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Image by 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[Insert author name]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on [Website name]</a:t>
            </a:r>
            <a:endParaRPr lang="en-CA" sz="800" i="1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3C0824-0605-6723-6A63-0E2CD7D0824F}"/>
              </a:ext>
            </a:extLst>
          </p:cNvPr>
          <p:cNvSpPr/>
          <p:nvPr/>
        </p:nvSpPr>
        <p:spPr>
          <a:xfrm>
            <a:off x="0" y="10401300"/>
            <a:ext cx="1371599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83E7C-E836-46E3-AAE4-8CBEC66375B9}"/>
              </a:ext>
            </a:extLst>
          </p:cNvPr>
          <p:cNvSpPr/>
          <p:nvPr/>
        </p:nvSpPr>
        <p:spPr>
          <a:xfrm>
            <a:off x="16916398" y="10402909"/>
            <a:ext cx="1371602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1C75931F-256D-FECD-D943-15CBEBAE01DC}"/>
              </a:ext>
            </a:extLst>
          </p:cNvPr>
          <p:cNvSpPr txBox="1">
            <a:spLocks/>
          </p:cNvSpPr>
          <p:nvPr/>
        </p:nvSpPr>
        <p:spPr>
          <a:xfrm>
            <a:off x="-1489582" y="0"/>
            <a:ext cx="1371601" cy="10096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AB68A16-114E-980F-DE99-95A4A171E1C8}"/>
              </a:ext>
            </a:extLst>
          </p:cNvPr>
          <p:cNvSpPr txBox="1">
            <a:spLocks/>
          </p:cNvSpPr>
          <p:nvPr/>
        </p:nvSpPr>
        <p:spPr>
          <a:xfrm>
            <a:off x="-1489583" y="9477375"/>
            <a:ext cx="1371601" cy="80962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4A929C8-C143-0DC3-ACCA-BE9BB6697E0D}"/>
              </a:ext>
            </a:extLst>
          </p:cNvPr>
          <p:cNvSpPr txBox="1">
            <a:spLocks/>
          </p:cNvSpPr>
          <p:nvPr/>
        </p:nvSpPr>
        <p:spPr>
          <a:xfrm>
            <a:off x="-1489583" y="1790700"/>
            <a:ext cx="1371601" cy="83819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E5FD9DB5-066A-C42A-B6FC-9965E74683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71599" y="1952625"/>
            <a:ext cx="1868805" cy="99141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41C7441C-21E7-8C92-4B54-7384D9CD0C8D}"/>
              </a:ext>
            </a:extLst>
          </p:cNvPr>
          <p:cNvSpPr/>
          <p:nvPr/>
        </p:nvSpPr>
        <p:spPr>
          <a:xfrm>
            <a:off x="1371599" y="1009650"/>
            <a:ext cx="15544799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50"/>
              </a:lnSpc>
              <a:buNone/>
            </a:pPr>
            <a:r>
              <a:rPr lang="en-US" sz="4800" b="1">
                <a:solidFill>
                  <a:srgbClr val="000000"/>
                </a:solidFill>
                <a:latin typeface="Raleway" pitchFamily="2" charset="0"/>
                <a:ea typeface="Raleway ExtraBold" pitchFamily="34" charset="-122"/>
                <a:cs typeface="Raleway ExtraBold" pitchFamily="34" charset="-120"/>
              </a:rPr>
              <a:t>Question 2 - Answer 2/3</a:t>
            </a:r>
            <a:endParaRPr lang="en-US" sz="4800" b="1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4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336F0E5-7F7D-B839-04AA-1EC99326E3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16" y="0"/>
            <a:ext cx="18293316" cy="102884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71599" y="2628899"/>
            <a:ext cx="15303261" cy="6648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CA" sz="3000" b="1" dirty="0">
                <a:latin typeface="Open Sans"/>
                <a:ea typeface="Open Sans"/>
                <a:cs typeface="Open Sans"/>
              </a:rPr>
              <a:t>Bilateral transfers: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latin typeface="Open Sans"/>
                <a:ea typeface="Open Sans"/>
                <a:cs typeface="Open Sans"/>
              </a:rPr>
              <a:t>In 2018, the federal government launched the Emergency Treatment Fund, which provided one-time emergency funding of $150 million for provinces and territories to improve access to evidence-based treatment services to help address the opioid overdose crisis.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latin typeface="Open Sans"/>
                <a:ea typeface="Open Sans"/>
                <a:cs typeface="Open Sans"/>
              </a:rPr>
              <a:t>One of the allocation criteria for funding was based on the severity of the opioid crisis in the province/territory, and was assessed using available data, including national surveillance data on opioid- and stimulant-related mortality. </a:t>
            </a:r>
          </a:p>
          <a:p>
            <a:pPr marL="228600"/>
            <a:r>
              <a:rPr lang="en-CA" sz="3000" dirty="0">
                <a:latin typeface="Open Sans"/>
                <a:ea typeface="Open Sans"/>
                <a:cs typeface="Open Sans"/>
              </a:rPr>
              <a:t> 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CA" sz="3000" b="1" dirty="0">
                <a:latin typeface="Open Sans"/>
                <a:ea typeface="Open Sans"/>
                <a:cs typeface="Open Sans"/>
              </a:rPr>
              <a:t>Assessing exemptions under the Controlled Drugs and Substance Act (e.g., for supervised consumption sites):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CA" sz="3000" dirty="0">
                <a:latin typeface="Open Sans"/>
                <a:ea typeface="Open Sans"/>
                <a:cs typeface="Open Sans"/>
              </a:rPr>
              <a:t>In assessing certain exemption requests, these national surveillance data are included as a consideration in the decision-making package.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000" dirty="0">
              <a:latin typeface="Open Sans"/>
              <a:ea typeface="Open Sans"/>
              <a:cs typeface="Open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C94BB-0042-EB12-8E94-698E9833C06D}"/>
              </a:ext>
            </a:extLst>
          </p:cNvPr>
          <p:cNvSpPr txBox="1"/>
          <p:nvPr/>
        </p:nvSpPr>
        <p:spPr>
          <a:xfrm>
            <a:off x="1371600" y="9747063"/>
            <a:ext cx="2470149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fontAlgn="base"/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Image by 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[Insert author name]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on [Website name]</a:t>
            </a:r>
            <a:endParaRPr lang="en-CA" sz="800" i="1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3C0824-0605-6723-6A63-0E2CD7D0824F}"/>
              </a:ext>
            </a:extLst>
          </p:cNvPr>
          <p:cNvSpPr/>
          <p:nvPr/>
        </p:nvSpPr>
        <p:spPr>
          <a:xfrm>
            <a:off x="0" y="10401300"/>
            <a:ext cx="1371599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83E7C-E836-46E3-AAE4-8CBEC66375B9}"/>
              </a:ext>
            </a:extLst>
          </p:cNvPr>
          <p:cNvSpPr/>
          <p:nvPr/>
        </p:nvSpPr>
        <p:spPr>
          <a:xfrm>
            <a:off x="16916398" y="10402909"/>
            <a:ext cx="1371602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1C75931F-256D-FECD-D943-15CBEBAE01DC}"/>
              </a:ext>
            </a:extLst>
          </p:cNvPr>
          <p:cNvSpPr txBox="1">
            <a:spLocks/>
          </p:cNvSpPr>
          <p:nvPr/>
        </p:nvSpPr>
        <p:spPr>
          <a:xfrm>
            <a:off x="-1489582" y="0"/>
            <a:ext cx="1371601" cy="10096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AB68A16-114E-980F-DE99-95A4A171E1C8}"/>
              </a:ext>
            </a:extLst>
          </p:cNvPr>
          <p:cNvSpPr txBox="1">
            <a:spLocks/>
          </p:cNvSpPr>
          <p:nvPr/>
        </p:nvSpPr>
        <p:spPr>
          <a:xfrm>
            <a:off x="-1489583" y="9477375"/>
            <a:ext cx="1371601" cy="80962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4A929C8-C143-0DC3-ACCA-BE9BB6697E0D}"/>
              </a:ext>
            </a:extLst>
          </p:cNvPr>
          <p:cNvSpPr txBox="1">
            <a:spLocks/>
          </p:cNvSpPr>
          <p:nvPr/>
        </p:nvSpPr>
        <p:spPr>
          <a:xfrm>
            <a:off x="-1489583" y="1790700"/>
            <a:ext cx="1371601" cy="83819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E5FD9DB5-066A-C42A-B6FC-9965E74683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71599" y="1952625"/>
            <a:ext cx="1868805" cy="99141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41C7441C-21E7-8C92-4B54-7384D9CD0C8D}"/>
              </a:ext>
            </a:extLst>
          </p:cNvPr>
          <p:cNvSpPr/>
          <p:nvPr/>
        </p:nvSpPr>
        <p:spPr>
          <a:xfrm>
            <a:off x="1371599" y="1009650"/>
            <a:ext cx="15544799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50"/>
              </a:lnSpc>
              <a:buNone/>
            </a:pPr>
            <a:r>
              <a:rPr lang="en-US" sz="4800" b="1">
                <a:solidFill>
                  <a:srgbClr val="000000"/>
                </a:solidFill>
                <a:latin typeface="Raleway" pitchFamily="2" charset="0"/>
                <a:ea typeface="Raleway ExtraBold" pitchFamily="34" charset="-122"/>
                <a:cs typeface="Raleway ExtraBold" pitchFamily="34" charset="-120"/>
              </a:rPr>
              <a:t>Question 2 - Answer 3/3</a:t>
            </a:r>
            <a:endParaRPr lang="en-US" sz="4800" b="1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1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5D723E20-4B44-AD7E-B242-6AE8934F532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8" y="-738"/>
            <a:ext cx="18293316" cy="10288477"/>
          </a:xfrm>
          <a:prstGeom prst="rect">
            <a:avLst/>
          </a:prstGeom>
        </p:spPr>
      </p:pic>
      <p:pic>
        <p:nvPicPr>
          <p:cNvPr id="7" name="Picture 6" descr="A group of people standing around a question mark&#10;&#10;Description automatically generated">
            <a:extLst>
              <a:ext uri="{FF2B5EF4-FFF2-40B4-BE49-F238E27FC236}">
                <a16:creationId xmlns:a16="http://schemas.microsoft.com/office/drawing/2014/main" id="{6B7367F8-E5D3-51C0-5C61-BF8F1B9A7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1" r="8574" b="22429"/>
          <a:stretch/>
        </p:blipFill>
        <p:spPr>
          <a:xfrm>
            <a:off x="10353367" y="3545967"/>
            <a:ext cx="7934633" cy="6741033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71599" y="1952625"/>
            <a:ext cx="1868805" cy="9914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371599" y="1009650"/>
            <a:ext cx="15544799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50"/>
              </a:lnSpc>
              <a:buNone/>
            </a:pPr>
            <a:r>
              <a:rPr lang="en-US" sz="4800" b="1">
                <a:solidFill>
                  <a:srgbClr val="000000"/>
                </a:solidFill>
                <a:latin typeface="Raleway" pitchFamily="2" charset="0"/>
                <a:ea typeface="Raleway ExtraBold" pitchFamily="34" charset="-122"/>
                <a:cs typeface="Raleway ExtraBold" pitchFamily="34" charset="-120"/>
              </a:rPr>
              <a:t>Question 3</a:t>
            </a:r>
            <a:endParaRPr lang="en-US" sz="4800" b="1">
              <a:latin typeface="Raleway" pitchFamily="2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2779487" y="2628899"/>
            <a:ext cx="9992616" cy="6007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endParaRPr lang="en-US" sz="200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257D8879-B0BE-C2FA-2FDD-E2AD88A6EDE1}"/>
              </a:ext>
            </a:extLst>
          </p:cNvPr>
          <p:cNvSpPr/>
          <p:nvPr/>
        </p:nvSpPr>
        <p:spPr>
          <a:xfrm>
            <a:off x="1371601" y="2628899"/>
            <a:ext cx="9220199" cy="683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CA" sz="40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might medical assistance in dying (MAID) impact data collection, interpretation/analysis, and public health policies?  Would the underlying causes/reasons for MAID be captured?</a:t>
            </a:r>
            <a:endParaRPr lang="en-US" sz="3000">
              <a:latin typeface="Open Sans"/>
              <a:ea typeface="Open Sans"/>
              <a:cs typeface="Open San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63DE56-6E19-3DB8-940C-1DD0B034054A}"/>
              </a:ext>
            </a:extLst>
          </p:cNvPr>
          <p:cNvSpPr txBox="1"/>
          <p:nvPr/>
        </p:nvSpPr>
        <p:spPr>
          <a:xfrm>
            <a:off x="1371601" y="9747063"/>
            <a:ext cx="1672002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fontAlgn="base"/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Image by 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on Freepik</a:t>
            </a:r>
            <a:endParaRPr lang="en-CA" sz="800" i="1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2B47A-3EBB-1181-0C6C-0B1671E77D00}"/>
              </a:ext>
            </a:extLst>
          </p:cNvPr>
          <p:cNvSpPr/>
          <p:nvPr/>
        </p:nvSpPr>
        <p:spPr>
          <a:xfrm>
            <a:off x="0" y="10401300"/>
            <a:ext cx="1381125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72D81-C809-9003-9376-390D591B1539}"/>
              </a:ext>
            </a:extLst>
          </p:cNvPr>
          <p:cNvSpPr/>
          <p:nvPr/>
        </p:nvSpPr>
        <p:spPr>
          <a:xfrm>
            <a:off x="9862314" y="10402909"/>
            <a:ext cx="8425686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10D6B953-843F-A8E7-7488-2DE7D4B4DE52}"/>
              </a:ext>
            </a:extLst>
          </p:cNvPr>
          <p:cNvSpPr txBox="1">
            <a:spLocks/>
          </p:cNvSpPr>
          <p:nvPr/>
        </p:nvSpPr>
        <p:spPr>
          <a:xfrm>
            <a:off x="-1489582" y="0"/>
            <a:ext cx="1371601" cy="10096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3D9451E6-83BD-3B0C-8BDA-EEE69772A029}"/>
              </a:ext>
            </a:extLst>
          </p:cNvPr>
          <p:cNvSpPr txBox="1">
            <a:spLocks/>
          </p:cNvSpPr>
          <p:nvPr/>
        </p:nvSpPr>
        <p:spPr>
          <a:xfrm>
            <a:off x="-1489583" y="9477375"/>
            <a:ext cx="1371601" cy="80962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E64DCC2A-F00D-B277-10C5-ABB74A2A2238}"/>
              </a:ext>
            </a:extLst>
          </p:cNvPr>
          <p:cNvSpPr txBox="1">
            <a:spLocks/>
          </p:cNvSpPr>
          <p:nvPr/>
        </p:nvSpPr>
        <p:spPr>
          <a:xfrm>
            <a:off x="-1489583" y="1790700"/>
            <a:ext cx="1371601" cy="83819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343299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336F0E5-7F7D-B839-04AA-1EC99326E3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16" y="0"/>
            <a:ext cx="18293316" cy="102884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01153" y="2680309"/>
            <a:ext cx="16080378" cy="6648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Open Sans"/>
                <a:ea typeface="Open Sans"/>
                <a:cs typeface="Open Sans"/>
              </a:rPr>
              <a:t>Medical Assistance in Dying (MAID) cases are not systematically included in data submissions to the Canadian Coroner and Medical Examiner Database (CCMED) and is dependent on provincial/territorial practice. 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CA" sz="3200" dirty="0">
              <a:latin typeface="Open Sans"/>
              <a:ea typeface="Open Sans"/>
              <a:cs typeface="Open Sans"/>
            </a:endParaRP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Open Sans"/>
                <a:ea typeface="Open Sans"/>
                <a:cs typeface="Open Sans"/>
              </a:rPr>
              <a:t>Therefore, CCMED would not be the best source for information on MAID deaths, but instead Health Canada has a separate system to monitor these deaths.   </a:t>
            </a:r>
          </a:p>
          <a:p>
            <a:pPr marL="1600200" lvl="1" indent="-457200">
              <a:buFont typeface="Courier New" panose="02070309020205020404" pitchFamily="49" charset="0"/>
              <a:buChar char="o"/>
            </a:pPr>
            <a:r>
              <a:rPr lang="en-CA" sz="3200" dirty="0">
                <a:solidFill>
                  <a:srgbClr val="333333"/>
                </a:solidFill>
                <a:latin typeface="Open Sans"/>
                <a:ea typeface="Lato"/>
                <a:cs typeface="Lato"/>
                <a:hlinkClick r:id="rId4"/>
              </a:rPr>
              <a:t>Monitoring System for Medical Assistance in Dying in Canada</a:t>
            </a:r>
            <a:endParaRPr lang="en-CA" sz="3200" dirty="0">
              <a:latin typeface="Open Sans"/>
              <a:ea typeface="Open Sans"/>
              <a:cs typeface="Open Sans"/>
            </a:endParaRPr>
          </a:p>
          <a:p>
            <a:pPr marL="1143000" lvl="1" indent="-457200">
              <a:buFont typeface="Courier New" panose="020B0604020202020204" pitchFamily="34" charset="0"/>
              <a:buChar char="o"/>
            </a:pPr>
            <a:endParaRPr lang="en-US" sz="3200" dirty="0">
              <a:latin typeface="Open Sans"/>
              <a:ea typeface="Open Sans"/>
              <a:cs typeface="Open Sans"/>
            </a:endParaRPr>
          </a:p>
          <a:p>
            <a:pPr marL="228600"/>
            <a:endParaRPr lang="en-US" sz="32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C94BB-0042-EB12-8E94-698E9833C06D}"/>
              </a:ext>
            </a:extLst>
          </p:cNvPr>
          <p:cNvSpPr txBox="1"/>
          <p:nvPr/>
        </p:nvSpPr>
        <p:spPr>
          <a:xfrm>
            <a:off x="1371600" y="9747063"/>
            <a:ext cx="2470149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fontAlgn="base"/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Image by 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[Insert author name]</a:t>
            </a:r>
            <a:r>
              <a:rPr lang="en-CA" sz="80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 on [Website name]</a:t>
            </a:r>
            <a:endParaRPr lang="en-CA" sz="800" i="1">
              <a:solidFill>
                <a:schemeClr val="tx1">
                  <a:lumMod val="50000"/>
                  <a:lumOff val="50000"/>
                </a:schemeClr>
              </a:solidFill>
              <a:latin typeface="Lato" panose="020F0502020204030203" pitchFamily="34" charset="0"/>
              <a:ea typeface="Lato"/>
              <a:cs typeface="La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3C0824-0605-6723-6A63-0E2CD7D0824F}"/>
              </a:ext>
            </a:extLst>
          </p:cNvPr>
          <p:cNvSpPr/>
          <p:nvPr/>
        </p:nvSpPr>
        <p:spPr>
          <a:xfrm>
            <a:off x="0" y="10401300"/>
            <a:ext cx="1371599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283E7C-E836-46E3-AAE4-8CBEC66375B9}"/>
              </a:ext>
            </a:extLst>
          </p:cNvPr>
          <p:cNvSpPr/>
          <p:nvPr/>
        </p:nvSpPr>
        <p:spPr>
          <a:xfrm>
            <a:off x="16916398" y="10402909"/>
            <a:ext cx="1371602" cy="80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Guide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1C75931F-256D-FECD-D943-15CBEBAE01DC}"/>
              </a:ext>
            </a:extLst>
          </p:cNvPr>
          <p:cNvSpPr txBox="1">
            <a:spLocks/>
          </p:cNvSpPr>
          <p:nvPr/>
        </p:nvSpPr>
        <p:spPr>
          <a:xfrm>
            <a:off x="-1489582" y="0"/>
            <a:ext cx="1371601" cy="10096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AB68A16-114E-980F-DE99-95A4A171E1C8}"/>
              </a:ext>
            </a:extLst>
          </p:cNvPr>
          <p:cNvSpPr txBox="1">
            <a:spLocks/>
          </p:cNvSpPr>
          <p:nvPr/>
        </p:nvSpPr>
        <p:spPr>
          <a:xfrm>
            <a:off x="-1489583" y="9477375"/>
            <a:ext cx="1371601" cy="80962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4A929C8-C143-0DC3-ACCA-BE9BB6697E0D}"/>
              </a:ext>
            </a:extLst>
          </p:cNvPr>
          <p:cNvSpPr txBox="1">
            <a:spLocks/>
          </p:cNvSpPr>
          <p:nvPr/>
        </p:nvSpPr>
        <p:spPr>
          <a:xfrm>
            <a:off x="-1489583" y="1790700"/>
            <a:ext cx="1371601" cy="83819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Guide</a:t>
            </a:r>
          </a:p>
        </p:txBody>
      </p:sp>
      <p:pic>
        <p:nvPicPr>
          <p:cNvPr id="12" name="Image 1" descr="preencoded.png">
            <a:extLst>
              <a:ext uri="{FF2B5EF4-FFF2-40B4-BE49-F238E27FC236}">
                <a16:creationId xmlns:a16="http://schemas.microsoft.com/office/drawing/2014/main" id="{E5FD9DB5-066A-C42A-B6FC-9965E74683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371599" y="1952625"/>
            <a:ext cx="1868805" cy="99141"/>
          </a:xfrm>
          <a:prstGeom prst="rect">
            <a:avLst/>
          </a:prstGeom>
        </p:spPr>
      </p:pic>
      <p:sp>
        <p:nvSpPr>
          <p:cNvPr id="7" name="Text 0">
            <a:extLst>
              <a:ext uri="{FF2B5EF4-FFF2-40B4-BE49-F238E27FC236}">
                <a16:creationId xmlns:a16="http://schemas.microsoft.com/office/drawing/2014/main" id="{41C7441C-21E7-8C92-4B54-7384D9CD0C8D}"/>
              </a:ext>
            </a:extLst>
          </p:cNvPr>
          <p:cNvSpPr/>
          <p:nvPr/>
        </p:nvSpPr>
        <p:spPr>
          <a:xfrm>
            <a:off x="1371599" y="1009650"/>
            <a:ext cx="15544799" cy="781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50"/>
              </a:lnSpc>
              <a:buNone/>
            </a:pPr>
            <a:r>
              <a:rPr lang="en-US" sz="4800" b="1">
                <a:solidFill>
                  <a:srgbClr val="000000"/>
                </a:solidFill>
                <a:latin typeface="Raleway" pitchFamily="2" charset="0"/>
                <a:ea typeface="Raleway ExtraBold" pitchFamily="34" charset="-122"/>
                <a:cs typeface="Raleway ExtraBold" pitchFamily="34" charset="-120"/>
              </a:rPr>
              <a:t>Question 3 - Answer</a:t>
            </a:r>
            <a:endParaRPr lang="en-US" sz="4800" b="1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4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0BFA850CCAE47A7BAA0F38D9D36E7" ma:contentTypeVersion="14" ma:contentTypeDescription="Create a new document." ma:contentTypeScope="" ma:versionID="546f934790068ab49060604dfc28509f">
  <xsd:schema xmlns:xsd="http://www.w3.org/2001/XMLSchema" xmlns:xs="http://www.w3.org/2001/XMLSchema" xmlns:p="http://schemas.microsoft.com/office/2006/metadata/properties" xmlns:ns2="4ab521e1-8720-4533-8025-5c945dd49c24" xmlns:ns3="16e82f90-a588-4221-9ba0-cc9a2dc4dcab" targetNamespace="http://schemas.microsoft.com/office/2006/metadata/properties" ma:root="true" ma:fieldsID="4dc2c37753447b8a2b1899b23bb9cb57" ns2:_="" ns3:_="">
    <xsd:import namespace="4ab521e1-8720-4533-8025-5c945dd49c24"/>
    <xsd:import namespace="16e82f90-a588-4221-9ba0-cc9a2dc4d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521e1-8720-4533-8025-5c945dd49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6ddb0ec-cae1-4b94-bdc6-d5be94c720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82f90-a588-4221-9ba0-cc9a2dc4dc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3b4c94e-f4c6-4411-813b-41b6e40105a8}" ma:internalName="TaxCatchAll" ma:showField="CatchAllData" ma:web="16e82f90-a588-4221-9ba0-cc9a2dc4d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b521e1-8720-4533-8025-5c945dd49c24">
      <Terms xmlns="http://schemas.microsoft.com/office/infopath/2007/PartnerControls"/>
    </lcf76f155ced4ddcb4097134ff3c332f>
    <TaxCatchAll xmlns="16e82f90-a588-4221-9ba0-cc9a2dc4dcab" xsi:nil="true"/>
  </documentManagement>
</p:properties>
</file>

<file path=customXml/itemProps1.xml><?xml version="1.0" encoding="utf-8"?>
<ds:datastoreItem xmlns:ds="http://schemas.openxmlformats.org/officeDocument/2006/customXml" ds:itemID="{E8714C61-3AB4-4AD0-BD7B-2F62FFD66B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D4C68F-DEFD-4D94-9930-CE9155B5763C}">
  <ds:schemaRefs>
    <ds:schemaRef ds:uri="16e82f90-a588-4221-9ba0-cc9a2dc4dcab"/>
    <ds:schemaRef ds:uri="4ab521e1-8720-4533-8025-5c945dd49c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3B908E-8568-4E57-B831-82D172FD88E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ab521e1-8720-4533-8025-5c945dd49c24"/>
    <ds:schemaRef ds:uri="http://purl.org/dc/elements/1.1/"/>
    <ds:schemaRef ds:uri="http://schemas.microsoft.com/office/2006/metadata/properties"/>
    <ds:schemaRef ds:uri="16e82f90-a588-4221-9ba0-cc9a2dc4dc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921</Words>
  <Application>Microsoft Office PowerPoint</Application>
  <PresentationFormat>Custom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Courier New</vt:lpstr>
      <vt:lpstr>Lato</vt:lpstr>
      <vt:lpstr>Open Sans</vt:lpstr>
      <vt:lpstr>Open Sans Regular</vt:lpstr>
      <vt:lpstr>Raleway</vt:lpstr>
      <vt:lpstr>Raleway Bold</vt:lpstr>
      <vt:lpstr>Raleway ExtraBold</vt:lpstr>
      <vt:lpstr>Raleway Medium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David, Katharine (PHAC/ASPC)</cp:lastModifiedBy>
  <cp:revision>1</cp:revision>
  <dcterms:created xsi:type="dcterms:W3CDTF">2023-08-17T18:42:41Z</dcterms:created>
  <dcterms:modified xsi:type="dcterms:W3CDTF">2024-08-16T17:27:24Z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0x010100EC70BFA850CCAE47A7BAA0F38D9D36E7</vt:lpwstr>
  </property>
  <property fmtid="{D5CDD505-2E9C-101B-9397-08002B2CF9AE}" pid="3" name="MediaServiceImageTags">
    <vt:lpwstr/>
  </property>
</Properties>
</file>